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79" r:id="rId6"/>
    <p:sldId id="280" r:id="rId7"/>
    <p:sldId id="277" r:id="rId8"/>
    <p:sldId id="262" r:id="rId9"/>
    <p:sldId id="270" r:id="rId10"/>
    <p:sldId id="271" r:id="rId11"/>
    <p:sldId id="272" r:id="rId12"/>
    <p:sldId id="273" r:id="rId13"/>
    <p:sldId id="263" r:id="rId14"/>
    <p:sldId id="274" r:id="rId15"/>
    <p:sldId id="275" r:id="rId16"/>
    <p:sldId id="276" r:id="rId17"/>
    <p:sldId id="278" r:id="rId18"/>
    <p:sldId id="281" r:id="rId19"/>
    <p:sldId id="282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45" autoAdjust="0"/>
  </p:normalViewPr>
  <p:slideViewPr>
    <p:cSldViewPr snapToObjects="1"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2762A-9D8F-4894-BBD0-2295D596B1C8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hu-HU"/>
        </a:p>
      </dgm:t>
    </dgm:pt>
    <dgm:pt modelId="{4A3BF906-68FC-4316-A152-29FF422584DF}">
      <dgm:prSet/>
      <dgm:spPr/>
      <dgm:t>
        <a:bodyPr/>
        <a:lstStyle/>
        <a:p>
          <a:pPr rtl="0"/>
          <a:r>
            <a:rPr lang="hu-HU" b="1" dirty="0" smtClean="0"/>
            <a:t>A monitoring célja</a:t>
          </a:r>
          <a:endParaRPr lang="hu-HU" dirty="0"/>
        </a:p>
      </dgm:t>
    </dgm:pt>
    <dgm:pt modelId="{09BDCD3A-2CDB-44A3-AC9A-FCE00C8E37E7}" type="parTrans" cxnId="{810D9356-FBD6-4588-A58B-155C07C97AE1}">
      <dgm:prSet/>
      <dgm:spPr/>
      <dgm:t>
        <a:bodyPr/>
        <a:lstStyle/>
        <a:p>
          <a:endParaRPr lang="hu-HU"/>
        </a:p>
      </dgm:t>
    </dgm:pt>
    <dgm:pt modelId="{6AA02EE4-E564-44DE-900F-790EADBDAA56}" type="sibTrans" cxnId="{810D9356-FBD6-4588-A58B-155C07C97AE1}">
      <dgm:prSet/>
      <dgm:spPr/>
      <dgm:t>
        <a:bodyPr/>
        <a:lstStyle/>
        <a:p>
          <a:endParaRPr lang="hu-HU"/>
        </a:p>
      </dgm:t>
    </dgm:pt>
    <dgm:pt modelId="{70A591CA-6BC5-439F-B964-D2CBF660C279}">
      <dgm:prSet/>
      <dgm:spPr/>
      <dgm:t>
        <a:bodyPr/>
        <a:lstStyle/>
        <a:p>
          <a:pPr rtl="0"/>
          <a:r>
            <a:rPr lang="hu-HU" b="1" smtClean="0"/>
            <a:t>A monitoring folyamata és módszerei</a:t>
          </a:r>
          <a:endParaRPr lang="hu-HU"/>
        </a:p>
      </dgm:t>
    </dgm:pt>
    <dgm:pt modelId="{0E7D2836-12CD-404A-9A67-9F75A4C56F88}" type="parTrans" cxnId="{25BDF44A-F996-4DFE-A9FB-7BCCAB7F25D1}">
      <dgm:prSet/>
      <dgm:spPr/>
      <dgm:t>
        <a:bodyPr/>
        <a:lstStyle/>
        <a:p>
          <a:endParaRPr lang="hu-HU"/>
        </a:p>
      </dgm:t>
    </dgm:pt>
    <dgm:pt modelId="{0EEE91B5-3CD5-4BA1-926C-BC66D83652DF}" type="sibTrans" cxnId="{25BDF44A-F996-4DFE-A9FB-7BCCAB7F25D1}">
      <dgm:prSet/>
      <dgm:spPr/>
      <dgm:t>
        <a:bodyPr/>
        <a:lstStyle/>
        <a:p>
          <a:endParaRPr lang="hu-HU"/>
        </a:p>
      </dgm:t>
    </dgm:pt>
    <dgm:pt modelId="{067F3DB0-5AD7-4732-B3C6-FE3E5DFA4650}">
      <dgm:prSet/>
      <dgm:spPr/>
      <dgm:t>
        <a:bodyPr/>
        <a:lstStyle/>
        <a:p>
          <a:pPr rtl="0"/>
          <a:r>
            <a:rPr lang="hu-HU" b="1" dirty="0" smtClean="0"/>
            <a:t>Legfontosabb tapasztalatok gondolatébresztő áttekintése </a:t>
          </a:r>
          <a:endParaRPr lang="hu-HU" dirty="0"/>
        </a:p>
      </dgm:t>
    </dgm:pt>
    <dgm:pt modelId="{FF7D96EC-7B78-4CBE-94DB-ADC604021E29}" type="parTrans" cxnId="{46445D95-048E-4DE6-A93E-4030EC7B4A7E}">
      <dgm:prSet/>
      <dgm:spPr/>
      <dgm:t>
        <a:bodyPr/>
        <a:lstStyle/>
        <a:p>
          <a:endParaRPr lang="hu-HU"/>
        </a:p>
      </dgm:t>
    </dgm:pt>
    <dgm:pt modelId="{ECBDE0F8-2770-431D-9E64-02F377DB69C3}" type="sibTrans" cxnId="{46445D95-048E-4DE6-A93E-4030EC7B4A7E}">
      <dgm:prSet/>
      <dgm:spPr/>
      <dgm:t>
        <a:bodyPr/>
        <a:lstStyle/>
        <a:p>
          <a:endParaRPr lang="hu-HU"/>
        </a:p>
      </dgm:t>
    </dgm:pt>
    <dgm:pt modelId="{968F2588-B197-40B2-8EEC-F3B8ACB0C2CB}" type="pres">
      <dgm:prSet presAssocID="{1FF2762A-9D8F-4894-BBD0-2295D596B1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B6A58B1-0419-426F-80B9-8CD6466BDE5A}" type="pres">
      <dgm:prSet presAssocID="{4A3BF906-68FC-4316-A152-29FF422584DF}" presName="linNode" presStyleCnt="0"/>
      <dgm:spPr/>
      <dgm:t>
        <a:bodyPr/>
        <a:lstStyle/>
        <a:p>
          <a:endParaRPr lang="hu-HU"/>
        </a:p>
      </dgm:t>
    </dgm:pt>
    <dgm:pt modelId="{8F1785AF-F4E0-4D38-9A77-0937870771D7}" type="pres">
      <dgm:prSet presAssocID="{4A3BF906-68FC-4316-A152-29FF422584D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7881F0-90B9-44E1-AB62-D7DBEF6EF366}" type="pres">
      <dgm:prSet presAssocID="{4A3BF906-68FC-4316-A152-29FF422584D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4DAB45-CD15-484B-A337-AA435FE16523}" type="pres">
      <dgm:prSet presAssocID="{6AA02EE4-E564-44DE-900F-790EADBDAA56}" presName="spacing" presStyleCnt="0"/>
      <dgm:spPr/>
      <dgm:t>
        <a:bodyPr/>
        <a:lstStyle/>
        <a:p>
          <a:endParaRPr lang="hu-HU"/>
        </a:p>
      </dgm:t>
    </dgm:pt>
    <dgm:pt modelId="{B8ED6CC3-69B2-46D2-8B32-BFE23C5F3840}" type="pres">
      <dgm:prSet presAssocID="{70A591CA-6BC5-439F-B964-D2CBF660C279}" presName="linNode" presStyleCnt="0"/>
      <dgm:spPr/>
      <dgm:t>
        <a:bodyPr/>
        <a:lstStyle/>
        <a:p>
          <a:endParaRPr lang="hu-HU"/>
        </a:p>
      </dgm:t>
    </dgm:pt>
    <dgm:pt modelId="{51C98E3F-9418-486A-9CD6-C9F8F38372AD}" type="pres">
      <dgm:prSet presAssocID="{70A591CA-6BC5-439F-B964-D2CBF660C27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85450C-0241-449F-B7B3-3A67780A6348}" type="pres">
      <dgm:prSet presAssocID="{70A591CA-6BC5-439F-B964-D2CBF660C27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03E3C3-94D5-4292-A9C3-A9BB1292D6DB}" type="pres">
      <dgm:prSet presAssocID="{0EEE91B5-3CD5-4BA1-926C-BC66D83652DF}" presName="spacing" presStyleCnt="0"/>
      <dgm:spPr/>
      <dgm:t>
        <a:bodyPr/>
        <a:lstStyle/>
        <a:p>
          <a:endParaRPr lang="hu-HU"/>
        </a:p>
      </dgm:t>
    </dgm:pt>
    <dgm:pt modelId="{CECCA980-93D5-402B-862B-761BFAA5CF00}" type="pres">
      <dgm:prSet presAssocID="{067F3DB0-5AD7-4732-B3C6-FE3E5DFA4650}" presName="linNode" presStyleCnt="0"/>
      <dgm:spPr/>
      <dgm:t>
        <a:bodyPr/>
        <a:lstStyle/>
        <a:p>
          <a:endParaRPr lang="hu-HU"/>
        </a:p>
      </dgm:t>
    </dgm:pt>
    <dgm:pt modelId="{D40E38A4-876A-4743-AB50-4B73F711E70C}" type="pres">
      <dgm:prSet presAssocID="{067F3DB0-5AD7-4732-B3C6-FE3E5DFA465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578B5B-EB30-4137-9A41-F12329D3C6E8}" type="pres">
      <dgm:prSet presAssocID="{067F3DB0-5AD7-4732-B3C6-FE3E5DFA465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445D95-048E-4DE6-A93E-4030EC7B4A7E}" srcId="{1FF2762A-9D8F-4894-BBD0-2295D596B1C8}" destId="{067F3DB0-5AD7-4732-B3C6-FE3E5DFA4650}" srcOrd="2" destOrd="0" parTransId="{FF7D96EC-7B78-4CBE-94DB-ADC604021E29}" sibTransId="{ECBDE0F8-2770-431D-9E64-02F377DB69C3}"/>
    <dgm:cxn modelId="{28A25C70-8F84-4030-B44E-4C6CAD0545B7}" type="presOf" srcId="{1FF2762A-9D8F-4894-BBD0-2295D596B1C8}" destId="{968F2588-B197-40B2-8EEC-F3B8ACB0C2CB}" srcOrd="0" destOrd="0" presId="urn:microsoft.com/office/officeart/2005/8/layout/vList6"/>
    <dgm:cxn modelId="{0C981A6D-FC62-44AF-A22A-3458DECF877A}" type="presOf" srcId="{70A591CA-6BC5-439F-B964-D2CBF660C279}" destId="{51C98E3F-9418-486A-9CD6-C9F8F38372AD}" srcOrd="0" destOrd="0" presId="urn:microsoft.com/office/officeart/2005/8/layout/vList6"/>
    <dgm:cxn modelId="{810D9356-FBD6-4588-A58B-155C07C97AE1}" srcId="{1FF2762A-9D8F-4894-BBD0-2295D596B1C8}" destId="{4A3BF906-68FC-4316-A152-29FF422584DF}" srcOrd="0" destOrd="0" parTransId="{09BDCD3A-2CDB-44A3-AC9A-FCE00C8E37E7}" sibTransId="{6AA02EE4-E564-44DE-900F-790EADBDAA56}"/>
    <dgm:cxn modelId="{F323D6B0-B93B-40B2-B32B-774EDD97925A}" type="presOf" srcId="{4A3BF906-68FC-4316-A152-29FF422584DF}" destId="{8F1785AF-F4E0-4D38-9A77-0937870771D7}" srcOrd="0" destOrd="0" presId="urn:microsoft.com/office/officeart/2005/8/layout/vList6"/>
    <dgm:cxn modelId="{25BDF44A-F996-4DFE-A9FB-7BCCAB7F25D1}" srcId="{1FF2762A-9D8F-4894-BBD0-2295D596B1C8}" destId="{70A591CA-6BC5-439F-B964-D2CBF660C279}" srcOrd="1" destOrd="0" parTransId="{0E7D2836-12CD-404A-9A67-9F75A4C56F88}" sibTransId="{0EEE91B5-3CD5-4BA1-926C-BC66D83652DF}"/>
    <dgm:cxn modelId="{886C7DA3-63E2-4B51-9187-0EBE6A870933}" type="presOf" srcId="{067F3DB0-5AD7-4732-B3C6-FE3E5DFA4650}" destId="{D40E38A4-876A-4743-AB50-4B73F711E70C}" srcOrd="0" destOrd="0" presId="urn:microsoft.com/office/officeart/2005/8/layout/vList6"/>
    <dgm:cxn modelId="{2D76BEAD-AF18-4052-BC32-5A45DFB1697F}" type="presParOf" srcId="{968F2588-B197-40B2-8EEC-F3B8ACB0C2CB}" destId="{9B6A58B1-0419-426F-80B9-8CD6466BDE5A}" srcOrd="0" destOrd="0" presId="urn:microsoft.com/office/officeart/2005/8/layout/vList6"/>
    <dgm:cxn modelId="{FF586E6B-6F19-450F-B1B8-699E1DB4E7B2}" type="presParOf" srcId="{9B6A58B1-0419-426F-80B9-8CD6466BDE5A}" destId="{8F1785AF-F4E0-4D38-9A77-0937870771D7}" srcOrd="0" destOrd="0" presId="urn:microsoft.com/office/officeart/2005/8/layout/vList6"/>
    <dgm:cxn modelId="{FD470597-4076-4B04-86A1-97D718C71D56}" type="presParOf" srcId="{9B6A58B1-0419-426F-80B9-8CD6466BDE5A}" destId="{EE7881F0-90B9-44E1-AB62-D7DBEF6EF366}" srcOrd="1" destOrd="0" presId="urn:microsoft.com/office/officeart/2005/8/layout/vList6"/>
    <dgm:cxn modelId="{92BF503F-A0A1-432E-A53F-6332F0254C07}" type="presParOf" srcId="{968F2588-B197-40B2-8EEC-F3B8ACB0C2CB}" destId="{B64DAB45-CD15-484B-A337-AA435FE16523}" srcOrd="1" destOrd="0" presId="urn:microsoft.com/office/officeart/2005/8/layout/vList6"/>
    <dgm:cxn modelId="{8D76613E-D22D-487F-BAD8-128E4CB3736E}" type="presParOf" srcId="{968F2588-B197-40B2-8EEC-F3B8ACB0C2CB}" destId="{B8ED6CC3-69B2-46D2-8B32-BFE23C5F3840}" srcOrd="2" destOrd="0" presId="urn:microsoft.com/office/officeart/2005/8/layout/vList6"/>
    <dgm:cxn modelId="{28E46D3E-7637-4851-8A5E-28A601ADEE66}" type="presParOf" srcId="{B8ED6CC3-69B2-46D2-8B32-BFE23C5F3840}" destId="{51C98E3F-9418-486A-9CD6-C9F8F38372AD}" srcOrd="0" destOrd="0" presId="urn:microsoft.com/office/officeart/2005/8/layout/vList6"/>
    <dgm:cxn modelId="{5E060655-2963-4937-A69C-482A7446F1FC}" type="presParOf" srcId="{B8ED6CC3-69B2-46D2-8B32-BFE23C5F3840}" destId="{9185450C-0241-449F-B7B3-3A67780A6348}" srcOrd="1" destOrd="0" presId="urn:microsoft.com/office/officeart/2005/8/layout/vList6"/>
    <dgm:cxn modelId="{2A1E3688-905C-4EF0-8FE8-6A77950E123D}" type="presParOf" srcId="{968F2588-B197-40B2-8EEC-F3B8ACB0C2CB}" destId="{6F03E3C3-94D5-4292-A9C3-A9BB1292D6DB}" srcOrd="3" destOrd="0" presId="urn:microsoft.com/office/officeart/2005/8/layout/vList6"/>
    <dgm:cxn modelId="{C56869D8-B000-4784-A5F1-1E484565B840}" type="presParOf" srcId="{968F2588-B197-40B2-8EEC-F3B8ACB0C2CB}" destId="{CECCA980-93D5-402B-862B-761BFAA5CF00}" srcOrd="4" destOrd="0" presId="urn:microsoft.com/office/officeart/2005/8/layout/vList6"/>
    <dgm:cxn modelId="{99DC6EC8-A840-436F-8761-BF8201222496}" type="presParOf" srcId="{CECCA980-93D5-402B-862B-761BFAA5CF00}" destId="{D40E38A4-876A-4743-AB50-4B73F711E70C}" srcOrd="0" destOrd="0" presId="urn:microsoft.com/office/officeart/2005/8/layout/vList6"/>
    <dgm:cxn modelId="{C2B94C60-A104-4894-AC50-EF8FBBE911BB}" type="presParOf" srcId="{CECCA980-93D5-402B-862B-761BFAA5CF00}" destId="{83578B5B-EB30-4137-9A41-F12329D3C6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7E6DF5-BEE6-4D3A-8DAF-DB788E8424BC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21F048EA-31A1-49A8-BC03-D62388895688}">
      <dgm:prSet/>
      <dgm:spPr/>
      <dgm:t>
        <a:bodyPr/>
        <a:lstStyle/>
        <a:p>
          <a:pPr rtl="0"/>
          <a:r>
            <a:rPr lang="hu-HU" b="1" smtClean="0"/>
            <a:t>Tájékoztató anyagok, dokumentumok, adminisztráció</a:t>
          </a:r>
          <a:endParaRPr lang="hu-HU"/>
        </a:p>
      </dgm:t>
    </dgm:pt>
    <dgm:pt modelId="{537FFCB1-5C1E-4413-AFC9-3633101D4376}" type="parTrans" cxnId="{F08EE2B3-1A7C-4D52-A205-A5395CC3DE4A}">
      <dgm:prSet/>
      <dgm:spPr/>
      <dgm:t>
        <a:bodyPr/>
        <a:lstStyle/>
        <a:p>
          <a:endParaRPr lang="hu-HU"/>
        </a:p>
      </dgm:t>
    </dgm:pt>
    <dgm:pt modelId="{96E236EB-2699-4B92-BE7C-66C70DA5BF17}" type="sibTrans" cxnId="{F08EE2B3-1A7C-4D52-A205-A5395CC3DE4A}">
      <dgm:prSet/>
      <dgm:spPr/>
      <dgm:t>
        <a:bodyPr/>
        <a:lstStyle/>
        <a:p>
          <a:endParaRPr lang="hu-HU"/>
        </a:p>
      </dgm:t>
    </dgm:pt>
    <dgm:pt modelId="{ED8F3C5E-6C62-46C1-87A2-77D20E884622}">
      <dgm:prSet custT="1"/>
      <dgm:spPr/>
      <dgm:t>
        <a:bodyPr/>
        <a:lstStyle/>
        <a:p>
          <a:pPr rtl="0"/>
          <a:endParaRPr lang="hu-HU" sz="1200" dirty="0"/>
        </a:p>
      </dgm:t>
    </dgm:pt>
    <dgm:pt modelId="{B9129CAC-2965-442F-AD4F-0AA558BFBD51}" type="parTrans" cxnId="{716D70DD-EE07-4F29-B912-165BAA71E8A0}">
      <dgm:prSet/>
      <dgm:spPr/>
      <dgm:t>
        <a:bodyPr/>
        <a:lstStyle/>
        <a:p>
          <a:endParaRPr lang="hu-HU"/>
        </a:p>
      </dgm:t>
    </dgm:pt>
    <dgm:pt modelId="{848352E0-2F3D-4353-9ED1-837EDF32E5C9}" type="sibTrans" cxnId="{716D70DD-EE07-4F29-B912-165BAA71E8A0}">
      <dgm:prSet/>
      <dgm:spPr/>
      <dgm:t>
        <a:bodyPr/>
        <a:lstStyle/>
        <a:p>
          <a:endParaRPr lang="hu-HU"/>
        </a:p>
      </dgm:t>
    </dgm:pt>
    <dgm:pt modelId="{153E48D5-6160-4129-9364-36706F8AD784}">
      <dgm:prSet custT="1"/>
      <dgm:spPr/>
      <dgm:t>
        <a:bodyPr/>
        <a:lstStyle/>
        <a:p>
          <a:pPr rtl="0"/>
          <a:r>
            <a:rPr lang="hu-HU" sz="2600" b="1" dirty="0" smtClean="0"/>
            <a:t>Nem okozott megrázkódtatást, mert megszokták az adminisztrációt</a:t>
          </a:r>
          <a:endParaRPr lang="hu-HU" sz="2600" dirty="0"/>
        </a:p>
      </dgm:t>
    </dgm:pt>
    <dgm:pt modelId="{F86DDA3B-F4B9-4431-A9B9-91697581DD75}" type="parTrans" cxnId="{CBFB592C-6AF9-466E-8809-2B5C159222A6}">
      <dgm:prSet/>
      <dgm:spPr/>
      <dgm:t>
        <a:bodyPr/>
        <a:lstStyle/>
        <a:p>
          <a:endParaRPr lang="hu-HU"/>
        </a:p>
      </dgm:t>
    </dgm:pt>
    <dgm:pt modelId="{3775E0B4-DF1B-4482-A301-D09AE612648F}" type="sibTrans" cxnId="{CBFB592C-6AF9-466E-8809-2B5C159222A6}">
      <dgm:prSet/>
      <dgm:spPr/>
      <dgm:t>
        <a:bodyPr/>
        <a:lstStyle/>
        <a:p>
          <a:endParaRPr lang="hu-HU"/>
        </a:p>
      </dgm:t>
    </dgm:pt>
    <dgm:pt modelId="{93147C1D-71D5-4FC9-B0A2-882B9CE63885}">
      <dgm:prSet custT="1"/>
      <dgm:spPr/>
      <dgm:t>
        <a:bodyPr/>
        <a:lstStyle/>
        <a:p>
          <a:pPr rtl="0"/>
          <a:r>
            <a:rPr lang="hu-HU" sz="2600" b="1" dirty="0" smtClean="0"/>
            <a:t>A naplót hasznosnak, jól strukturáltnak találták.</a:t>
          </a:r>
          <a:endParaRPr lang="hu-HU" sz="2600" dirty="0"/>
        </a:p>
      </dgm:t>
    </dgm:pt>
    <dgm:pt modelId="{1046805C-60D6-4CFC-BC6C-3790F37AE18E}" type="parTrans" cxnId="{67CBF658-44BC-4E8A-8836-96009DE7FF8C}">
      <dgm:prSet/>
      <dgm:spPr/>
      <dgm:t>
        <a:bodyPr/>
        <a:lstStyle/>
        <a:p>
          <a:endParaRPr lang="hu-HU"/>
        </a:p>
      </dgm:t>
    </dgm:pt>
    <dgm:pt modelId="{EEF15F1E-D138-4FAF-8F59-4A2D38A73991}" type="sibTrans" cxnId="{67CBF658-44BC-4E8A-8836-96009DE7FF8C}">
      <dgm:prSet/>
      <dgm:spPr/>
      <dgm:t>
        <a:bodyPr/>
        <a:lstStyle/>
        <a:p>
          <a:endParaRPr lang="hu-HU"/>
        </a:p>
      </dgm:t>
    </dgm:pt>
    <dgm:pt modelId="{3C8E7B59-315E-49F4-8605-CE2BD687CEA1}">
      <dgm:prSet custT="1"/>
      <dgm:spPr/>
      <dgm:t>
        <a:bodyPr/>
        <a:lstStyle/>
        <a:p>
          <a:pPr rtl="0"/>
          <a:r>
            <a:rPr lang="hu-HU" sz="2600" b="1" dirty="0" smtClean="0"/>
            <a:t>Felmerült a személyes adatok védelmének kérdése</a:t>
          </a:r>
          <a:endParaRPr lang="hu-HU" sz="2600" dirty="0"/>
        </a:p>
      </dgm:t>
    </dgm:pt>
    <dgm:pt modelId="{D61F96A9-D644-4B20-999D-75E4733C76A2}" type="parTrans" cxnId="{DCF29ECE-2E66-49CB-9952-61E0B1EF315A}">
      <dgm:prSet/>
      <dgm:spPr/>
      <dgm:t>
        <a:bodyPr/>
        <a:lstStyle/>
        <a:p>
          <a:endParaRPr lang="hu-HU"/>
        </a:p>
      </dgm:t>
    </dgm:pt>
    <dgm:pt modelId="{998DFC9C-1A36-4160-8800-97C0C5B8C959}" type="sibTrans" cxnId="{DCF29ECE-2E66-49CB-9952-61E0B1EF315A}">
      <dgm:prSet/>
      <dgm:spPr/>
      <dgm:t>
        <a:bodyPr/>
        <a:lstStyle/>
        <a:p>
          <a:endParaRPr lang="hu-HU"/>
        </a:p>
      </dgm:t>
    </dgm:pt>
    <dgm:pt modelId="{7A99210F-9D5D-4097-818A-FECB3F4286BA}">
      <dgm:prSet custT="1"/>
      <dgm:spPr/>
      <dgm:t>
        <a:bodyPr/>
        <a:lstStyle/>
        <a:p>
          <a:pPr rtl="0"/>
          <a:r>
            <a:rPr lang="hu-HU" sz="2600" b="1" dirty="0" smtClean="0"/>
            <a:t>Mindenki örülne egy telefonon is alkalmazható elektronikus felületnek </a:t>
          </a:r>
          <a:endParaRPr lang="hu-HU" sz="2600" dirty="0"/>
        </a:p>
      </dgm:t>
    </dgm:pt>
    <dgm:pt modelId="{57054F2C-F813-4CE0-8B86-8CA39FC9C7FE}" type="parTrans" cxnId="{1755D3B9-0EBB-46E8-8103-FEF9B9217D04}">
      <dgm:prSet/>
      <dgm:spPr/>
      <dgm:t>
        <a:bodyPr/>
        <a:lstStyle/>
        <a:p>
          <a:endParaRPr lang="hu-HU"/>
        </a:p>
      </dgm:t>
    </dgm:pt>
    <dgm:pt modelId="{856E357C-C867-45CE-AEBE-20710427890B}" type="sibTrans" cxnId="{1755D3B9-0EBB-46E8-8103-FEF9B9217D04}">
      <dgm:prSet/>
      <dgm:spPr/>
      <dgm:t>
        <a:bodyPr/>
        <a:lstStyle/>
        <a:p>
          <a:endParaRPr lang="hu-HU"/>
        </a:p>
      </dgm:t>
    </dgm:pt>
    <dgm:pt modelId="{535BB4F4-0891-4A01-9FAE-FEF10E63034D}" type="pres">
      <dgm:prSet presAssocID="{BD7E6DF5-BEE6-4D3A-8DAF-DB788E8424B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C2A4C37-984A-42E2-B7B7-3B6EB8F68999}" type="pres">
      <dgm:prSet presAssocID="{21F048EA-31A1-49A8-BC03-D62388895688}" presName="compNode" presStyleCnt="0"/>
      <dgm:spPr/>
      <dgm:t>
        <a:bodyPr/>
        <a:lstStyle/>
        <a:p>
          <a:endParaRPr lang="hu-HU"/>
        </a:p>
      </dgm:t>
    </dgm:pt>
    <dgm:pt modelId="{CC7C46C1-9E7C-413F-8293-1EDA59DFB974}" type="pres">
      <dgm:prSet presAssocID="{21F048EA-31A1-49A8-BC03-D62388895688}" presName="aNode" presStyleLbl="bgShp" presStyleIdx="0" presStyleCnt="1"/>
      <dgm:spPr/>
      <dgm:t>
        <a:bodyPr/>
        <a:lstStyle/>
        <a:p>
          <a:endParaRPr lang="hu-HU"/>
        </a:p>
      </dgm:t>
    </dgm:pt>
    <dgm:pt modelId="{EB7A7184-39EA-429C-9AB6-08084DA30572}" type="pres">
      <dgm:prSet presAssocID="{21F048EA-31A1-49A8-BC03-D62388895688}" presName="textNode" presStyleLbl="bgShp" presStyleIdx="0" presStyleCnt="1"/>
      <dgm:spPr/>
      <dgm:t>
        <a:bodyPr/>
        <a:lstStyle/>
        <a:p>
          <a:endParaRPr lang="hu-HU"/>
        </a:p>
      </dgm:t>
    </dgm:pt>
    <dgm:pt modelId="{87A1EFDF-D591-41F2-830C-32D8A906B231}" type="pres">
      <dgm:prSet presAssocID="{21F048EA-31A1-49A8-BC03-D62388895688}" presName="compChildNode" presStyleCnt="0"/>
      <dgm:spPr/>
      <dgm:t>
        <a:bodyPr/>
        <a:lstStyle/>
        <a:p>
          <a:endParaRPr lang="hu-HU"/>
        </a:p>
      </dgm:t>
    </dgm:pt>
    <dgm:pt modelId="{695F90C8-A874-4AD2-A0A2-08B2A010DFCF}" type="pres">
      <dgm:prSet presAssocID="{21F048EA-31A1-49A8-BC03-D62388895688}" presName="theInnerList" presStyleCnt="0"/>
      <dgm:spPr/>
      <dgm:t>
        <a:bodyPr/>
        <a:lstStyle/>
        <a:p>
          <a:endParaRPr lang="hu-HU"/>
        </a:p>
      </dgm:t>
    </dgm:pt>
    <dgm:pt modelId="{6228D759-AD3D-4647-B087-F5B4F5635924}" type="pres">
      <dgm:prSet presAssocID="{ED8F3C5E-6C62-46C1-87A2-77D20E884622}" presName="childNode" presStyleLbl="node1" presStyleIdx="0" presStyleCnt="1" custScaleX="1162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CF06C2D-415B-43D3-A09B-9E6F7FD64708}" type="presOf" srcId="{BD7E6DF5-BEE6-4D3A-8DAF-DB788E8424BC}" destId="{535BB4F4-0891-4A01-9FAE-FEF10E63034D}" srcOrd="0" destOrd="0" presId="urn:microsoft.com/office/officeart/2005/8/layout/lProcess2"/>
    <dgm:cxn modelId="{FF5197F5-EA69-4758-AC33-4E97E24DF318}" type="presOf" srcId="{21F048EA-31A1-49A8-BC03-D62388895688}" destId="{EB7A7184-39EA-429C-9AB6-08084DA30572}" srcOrd="1" destOrd="0" presId="urn:microsoft.com/office/officeart/2005/8/layout/lProcess2"/>
    <dgm:cxn modelId="{F08EE2B3-1A7C-4D52-A205-A5395CC3DE4A}" srcId="{BD7E6DF5-BEE6-4D3A-8DAF-DB788E8424BC}" destId="{21F048EA-31A1-49A8-BC03-D62388895688}" srcOrd="0" destOrd="0" parTransId="{537FFCB1-5C1E-4413-AFC9-3633101D4376}" sibTransId="{96E236EB-2699-4B92-BE7C-66C70DA5BF17}"/>
    <dgm:cxn modelId="{1755D3B9-0EBB-46E8-8103-FEF9B9217D04}" srcId="{ED8F3C5E-6C62-46C1-87A2-77D20E884622}" destId="{7A99210F-9D5D-4097-818A-FECB3F4286BA}" srcOrd="3" destOrd="0" parTransId="{57054F2C-F813-4CE0-8B86-8CA39FC9C7FE}" sibTransId="{856E357C-C867-45CE-AEBE-20710427890B}"/>
    <dgm:cxn modelId="{61DAAD79-75AF-477C-85A3-F79FA567DBD8}" type="presOf" srcId="{153E48D5-6160-4129-9364-36706F8AD784}" destId="{6228D759-AD3D-4647-B087-F5B4F5635924}" srcOrd="0" destOrd="1" presId="urn:microsoft.com/office/officeart/2005/8/layout/lProcess2"/>
    <dgm:cxn modelId="{DCF29ECE-2E66-49CB-9952-61E0B1EF315A}" srcId="{ED8F3C5E-6C62-46C1-87A2-77D20E884622}" destId="{3C8E7B59-315E-49F4-8605-CE2BD687CEA1}" srcOrd="2" destOrd="0" parTransId="{D61F96A9-D644-4B20-999D-75E4733C76A2}" sibTransId="{998DFC9C-1A36-4160-8800-97C0C5B8C959}"/>
    <dgm:cxn modelId="{716D70DD-EE07-4F29-B912-165BAA71E8A0}" srcId="{21F048EA-31A1-49A8-BC03-D62388895688}" destId="{ED8F3C5E-6C62-46C1-87A2-77D20E884622}" srcOrd="0" destOrd="0" parTransId="{B9129CAC-2965-442F-AD4F-0AA558BFBD51}" sibTransId="{848352E0-2F3D-4353-9ED1-837EDF32E5C9}"/>
    <dgm:cxn modelId="{880CCEC0-65B2-40EB-B61F-9CF9E26F479F}" type="presOf" srcId="{93147C1D-71D5-4FC9-B0A2-882B9CE63885}" destId="{6228D759-AD3D-4647-B087-F5B4F5635924}" srcOrd="0" destOrd="2" presId="urn:microsoft.com/office/officeart/2005/8/layout/lProcess2"/>
    <dgm:cxn modelId="{CE6BEFF0-95CE-457E-AD25-BB4A36289D35}" type="presOf" srcId="{ED8F3C5E-6C62-46C1-87A2-77D20E884622}" destId="{6228D759-AD3D-4647-B087-F5B4F5635924}" srcOrd="0" destOrd="0" presId="urn:microsoft.com/office/officeart/2005/8/layout/lProcess2"/>
    <dgm:cxn modelId="{CBFB592C-6AF9-466E-8809-2B5C159222A6}" srcId="{ED8F3C5E-6C62-46C1-87A2-77D20E884622}" destId="{153E48D5-6160-4129-9364-36706F8AD784}" srcOrd="0" destOrd="0" parTransId="{F86DDA3B-F4B9-4431-A9B9-91697581DD75}" sibTransId="{3775E0B4-DF1B-4482-A301-D09AE612648F}"/>
    <dgm:cxn modelId="{67CBF658-44BC-4E8A-8836-96009DE7FF8C}" srcId="{ED8F3C5E-6C62-46C1-87A2-77D20E884622}" destId="{93147C1D-71D5-4FC9-B0A2-882B9CE63885}" srcOrd="1" destOrd="0" parTransId="{1046805C-60D6-4CFC-BC6C-3790F37AE18E}" sibTransId="{EEF15F1E-D138-4FAF-8F59-4A2D38A73991}"/>
    <dgm:cxn modelId="{58D93144-84EC-43C8-8EC6-CE2F27EFEAD1}" type="presOf" srcId="{3C8E7B59-315E-49F4-8605-CE2BD687CEA1}" destId="{6228D759-AD3D-4647-B087-F5B4F5635924}" srcOrd="0" destOrd="3" presId="urn:microsoft.com/office/officeart/2005/8/layout/lProcess2"/>
    <dgm:cxn modelId="{7BFCB75E-719C-41D8-A10D-DB4F78E3D2EB}" type="presOf" srcId="{7A99210F-9D5D-4097-818A-FECB3F4286BA}" destId="{6228D759-AD3D-4647-B087-F5B4F5635924}" srcOrd="0" destOrd="4" presId="urn:microsoft.com/office/officeart/2005/8/layout/lProcess2"/>
    <dgm:cxn modelId="{D23E70AA-8F2D-4603-8C7A-F1718ABE7CF8}" type="presOf" srcId="{21F048EA-31A1-49A8-BC03-D62388895688}" destId="{CC7C46C1-9E7C-413F-8293-1EDA59DFB974}" srcOrd="0" destOrd="0" presId="urn:microsoft.com/office/officeart/2005/8/layout/lProcess2"/>
    <dgm:cxn modelId="{A8A6A8F0-C374-40FD-8FE3-7F856915B3DA}" type="presParOf" srcId="{535BB4F4-0891-4A01-9FAE-FEF10E63034D}" destId="{CC2A4C37-984A-42E2-B7B7-3B6EB8F68999}" srcOrd="0" destOrd="0" presId="urn:microsoft.com/office/officeart/2005/8/layout/lProcess2"/>
    <dgm:cxn modelId="{2FD7D6AD-D254-4687-A740-3F0857F08C7E}" type="presParOf" srcId="{CC2A4C37-984A-42E2-B7B7-3B6EB8F68999}" destId="{CC7C46C1-9E7C-413F-8293-1EDA59DFB974}" srcOrd="0" destOrd="0" presId="urn:microsoft.com/office/officeart/2005/8/layout/lProcess2"/>
    <dgm:cxn modelId="{0F57701C-6EC2-479A-92B1-349F21A0EC2F}" type="presParOf" srcId="{CC2A4C37-984A-42E2-B7B7-3B6EB8F68999}" destId="{EB7A7184-39EA-429C-9AB6-08084DA30572}" srcOrd="1" destOrd="0" presId="urn:microsoft.com/office/officeart/2005/8/layout/lProcess2"/>
    <dgm:cxn modelId="{6EAB666C-8AC7-4FEB-8EC3-2BF065A1FFE9}" type="presParOf" srcId="{CC2A4C37-984A-42E2-B7B7-3B6EB8F68999}" destId="{87A1EFDF-D591-41F2-830C-32D8A906B231}" srcOrd="2" destOrd="0" presId="urn:microsoft.com/office/officeart/2005/8/layout/lProcess2"/>
    <dgm:cxn modelId="{9CFAB602-33C0-41C8-BB1C-6D87CCE85DED}" type="presParOf" srcId="{87A1EFDF-D591-41F2-830C-32D8A906B231}" destId="{695F90C8-A874-4AD2-A0A2-08B2A010DFCF}" srcOrd="0" destOrd="0" presId="urn:microsoft.com/office/officeart/2005/8/layout/lProcess2"/>
    <dgm:cxn modelId="{D6ADAC9D-4854-4AF3-8D89-223342F1E1DB}" type="presParOf" srcId="{695F90C8-A874-4AD2-A0A2-08B2A010DFCF}" destId="{6228D759-AD3D-4647-B087-F5B4F56359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B5E8CC-92BE-4F98-A36E-9C432371F244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6DAE147D-FBA0-466A-BE08-12D145F78284}">
      <dgm:prSet custT="1"/>
      <dgm:spPr/>
      <dgm:t>
        <a:bodyPr/>
        <a:lstStyle/>
        <a:p>
          <a:pPr rtl="0"/>
          <a:r>
            <a:rPr lang="hu-HU" sz="2800" b="1" dirty="0" smtClean="0"/>
            <a:t>Folyamat felépítése, szakaszai, találkozások gyakorisága, kapcsolattartás módja</a:t>
          </a:r>
          <a:r>
            <a:rPr lang="hu-HU" sz="2800" dirty="0" smtClean="0"/>
            <a:t>  </a:t>
          </a:r>
          <a:endParaRPr lang="hu-HU" sz="2800" dirty="0"/>
        </a:p>
      </dgm:t>
    </dgm:pt>
    <dgm:pt modelId="{0C27C69E-8C2A-4622-92D6-2C4015B717D9}" type="parTrans" cxnId="{4416824F-5D2A-49AE-89C4-5360A6C03D03}">
      <dgm:prSet/>
      <dgm:spPr/>
      <dgm:t>
        <a:bodyPr/>
        <a:lstStyle/>
        <a:p>
          <a:endParaRPr lang="hu-HU"/>
        </a:p>
      </dgm:t>
    </dgm:pt>
    <dgm:pt modelId="{D0DC5BE2-6133-49E9-8F62-9E7EDD5F30A5}" type="sibTrans" cxnId="{4416824F-5D2A-49AE-89C4-5360A6C03D03}">
      <dgm:prSet/>
      <dgm:spPr/>
      <dgm:t>
        <a:bodyPr/>
        <a:lstStyle/>
        <a:p>
          <a:endParaRPr lang="hu-HU"/>
        </a:p>
      </dgm:t>
    </dgm:pt>
    <dgm:pt modelId="{B19ECAE8-5605-4F88-A1F1-7BF55DE9398C}">
      <dgm:prSet custT="1"/>
      <dgm:spPr/>
      <dgm:t>
        <a:bodyPr/>
        <a:lstStyle/>
        <a:p>
          <a:pPr rtl="0"/>
          <a:r>
            <a:rPr lang="hu-HU" sz="2400" b="1" dirty="0" smtClean="0"/>
            <a:t>Felépítés, strukturáltság rendben</a:t>
          </a:r>
          <a:endParaRPr lang="hu-HU" sz="2400" dirty="0"/>
        </a:p>
      </dgm:t>
    </dgm:pt>
    <dgm:pt modelId="{2B4C0A1A-BC21-4883-B0BF-D0368F7888F3}" type="parTrans" cxnId="{CCAAD6D3-6486-4476-A03D-77F17703F0CC}">
      <dgm:prSet/>
      <dgm:spPr/>
      <dgm:t>
        <a:bodyPr/>
        <a:lstStyle/>
        <a:p>
          <a:endParaRPr lang="hu-HU"/>
        </a:p>
      </dgm:t>
    </dgm:pt>
    <dgm:pt modelId="{51FDADB3-41F9-475F-9A8E-50F0727885E9}" type="sibTrans" cxnId="{CCAAD6D3-6486-4476-A03D-77F17703F0CC}">
      <dgm:prSet/>
      <dgm:spPr/>
      <dgm:t>
        <a:bodyPr/>
        <a:lstStyle/>
        <a:p>
          <a:endParaRPr lang="hu-HU"/>
        </a:p>
      </dgm:t>
    </dgm:pt>
    <dgm:pt modelId="{6F43B62F-5A15-44CD-8374-2701C7901889}">
      <dgm:prSet custT="1"/>
      <dgm:spPr/>
      <dgm:t>
        <a:bodyPr/>
        <a:lstStyle/>
        <a:p>
          <a:pPr rtl="0"/>
          <a:r>
            <a:rPr lang="hu-HU" sz="2400" b="1" dirty="0" smtClean="0"/>
            <a:t>Időtartam – legyen hosszabb – 6-12 hónap</a:t>
          </a:r>
          <a:endParaRPr lang="hu-HU" sz="2400" dirty="0"/>
        </a:p>
      </dgm:t>
    </dgm:pt>
    <dgm:pt modelId="{318D078F-0D64-4CDD-B1FA-B25D6E83089B}" type="parTrans" cxnId="{40BB122C-1623-4B03-AAF5-DEE327379471}">
      <dgm:prSet/>
      <dgm:spPr/>
      <dgm:t>
        <a:bodyPr/>
        <a:lstStyle/>
        <a:p>
          <a:endParaRPr lang="hu-HU"/>
        </a:p>
      </dgm:t>
    </dgm:pt>
    <dgm:pt modelId="{EDDB4786-296C-4044-BA08-5B27288BCBE3}" type="sibTrans" cxnId="{40BB122C-1623-4B03-AAF5-DEE327379471}">
      <dgm:prSet/>
      <dgm:spPr/>
      <dgm:t>
        <a:bodyPr/>
        <a:lstStyle/>
        <a:p>
          <a:endParaRPr lang="hu-HU"/>
        </a:p>
      </dgm:t>
    </dgm:pt>
    <dgm:pt modelId="{E7D4D60E-160B-404E-96B5-525665D0FF47}">
      <dgm:prSet custT="1"/>
      <dgm:spPr/>
      <dgm:t>
        <a:bodyPr/>
        <a:lstStyle/>
        <a:p>
          <a:pPr rtl="0"/>
          <a:r>
            <a:rPr lang="hu-HU" sz="2400" b="1" dirty="0" smtClean="0"/>
            <a:t>Heti egy vagy több találkozás – mikor, hogyan illeszkedik a szolgálathoz…</a:t>
          </a:r>
          <a:endParaRPr lang="hu-HU" sz="2400" dirty="0"/>
        </a:p>
      </dgm:t>
    </dgm:pt>
    <dgm:pt modelId="{9F974B1F-D5C2-4768-B4A9-2F83EC189B12}" type="parTrans" cxnId="{3D805427-322D-49FC-9290-1F855293255D}">
      <dgm:prSet/>
      <dgm:spPr/>
      <dgm:t>
        <a:bodyPr/>
        <a:lstStyle/>
        <a:p>
          <a:endParaRPr lang="hu-HU"/>
        </a:p>
      </dgm:t>
    </dgm:pt>
    <dgm:pt modelId="{C0539436-66AC-4ADE-85CE-B1BE367B82A2}" type="sibTrans" cxnId="{3D805427-322D-49FC-9290-1F855293255D}">
      <dgm:prSet/>
      <dgm:spPr/>
      <dgm:t>
        <a:bodyPr/>
        <a:lstStyle/>
        <a:p>
          <a:endParaRPr lang="hu-HU"/>
        </a:p>
      </dgm:t>
    </dgm:pt>
    <dgm:pt modelId="{A917CABA-F5EB-4A49-903B-AD953F8AD367}">
      <dgm:prSet custT="1"/>
      <dgm:spPr/>
      <dgm:t>
        <a:bodyPr/>
        <a:lstStyle/>
        <a:p>
          <a:pPr rtl="0"/>
          <a:r>
            <a:rPr lang="hu-HU" sz="1800" b="1" dirty="0" smtClean="0"/>
            <a:t>Egyik forma – felettes a mentor</a:t>
          </a:r>
          <a:endParaRPr lang="hu-HU" sz="1800" dirty="0"/>
        </a:p>
      </dgm:t>
    </dgm:pt>
    <dgm:pt modelId="{AB520FD2-A7E6-4DB6-AF46-BF5F5E085B96}" type="parTrans" cxnId="{4C91A2E9-5DC1-4498-9B7E-C517C5947643}">
      <dgm:prSet/>
      <dgm:spPr/>
      <dgm:t>
        <a:bodyPr/>
        <a:lstStyle/>
        <a:p>
          <a:endParaRPr lang="hu-HU"/>
        </a:p>
      </dgm:t>
    </dgm:pt>
    <dgm:pt modelId="{7C88A710-CD43-4A19-A685-C5BC493F62DA}" type="sibTrans" cxnId="{4C91A2E9-5DC1-4498-9B7E-C517C5947643}">
      <dgm:prSet/>
      <dgm:spPr/>
      <dgm:t>
        <a:bodyPr/>
        <a:lstStyle/>
        <a:p>
          <a:endParaRPr lang="hu-HU"/>
        </a:p>
      </dgm:t>
    </dgm:pt>
    <dgm:pt modelId="{66972314-96AE-443B-83D2-386859CC23DD}">
      <dgm:prSet custT="1"/>
      <dgm:spPr/>
      <dgm:t>
        <a:bodyPr/>
        <a:lstStyle/>
        <a:p>
          <a:pPr rtl="0"/>
          <a:r>
            <a:rPr lang="hu-HU" sz="1800" b="1" dirty="0" smtClean="0"/>
            <a:t>Másik forma – közvetlen munkatárs a mentor</a:t>
          </a:r>
          <a:endParaRPr lang="hu-HU" sz="1800" dirty="0"/>
        </a:p>
      </dgm:t>
    </dgm:pt>
    <dgm:pt modelId="{EC3D55D7-CC02-4DCF-879F-A3BB4CF4149A}" type="parTrans" cxnId="{71684D57-76D5-499B-A33A-A1B9E38583B3}">
      <dgm:prSet/>
      <dgm:spPr/>
      <dgm:t>
        <a:bodyPr/>
        <a:lstStyle/>
        <a:p>
          <a:endParaRPr lang="hu-HU"/>
        </a:p>
      </dgm:t>
    </dgm:pt>
    <dgm:pt modelId="{A147355E-52F8-4121-8738-C0A7A5B53A36}" type="sibTrans" cxnId="{71684D57-76D5-499B-A33A-A1B9E38583B3}">
      <dgm:prSet/>
      <dgm:spPr/>
      <dgm:t>
        <a:bodyPr/>
        <a:lstStyle/>
        <a:p>
          <a:endParaRPr lang="hu-HU"/>
        </a:p>
      </dgm:t>
    </dgm:pt>
    <dgm:pt modelId="{47CB18AA-738F-4B91-B4FA-108FA2CA4D73}">
      <dgm:prSet custT="1"/>
      <dgm:spPr/>
      <dgm:t>
        <a:bodyPr/>
        <a:lstStyle/>
        <a:p>
          <a:pPr rtl="0"/>
          <a:r>
            <a:rPr lang="hu-HU" sz="1800" b="1" smtClean="0"/>
            <a:t>Helyben van, vagy más helyen dolgozik </a:t>
          </a:r>
          <a:endParaRPr lang="hu-HU" sz="1800"/>
        </a:p>
      </dgm:t>
    </dgm:pt>
    <dgm:pt modelId="{0EF1AEE2-8724-4176-B7EF-6B62EAD31209}" type="parTrans" cxnId="{EFD85BF5-8821-4055-B11C-C5D2408FECF9}">
      <dgm:prSet/>
      <dgm:spPr/>
      <dgm:t>
        <a:bodyPr/>
        <a:lstStyle/>
        <a:p>
          <a:endParaRPr lang="hu-HU"/>
        </a:p>
      </dgm:t>
    </dgm:pt>
    <dgm:pt modelId="{9588DA31-1048-4213-AD18-7B44ED517E71}" type="sibTrans" cxnId="{EFD85BF5-8821-4055-B11C-C5D2408FECF9}">
      <dgm:prSet/>
      <dgm:spPr/>
      <dgm:t>
        <a:bodyPr/>
        <a:lstStyle/>
        <a:p>
          <a:endParaRPr lang="hu-HU"/>
        </a:p>
      </dgm:t>
    </dgm:pt>
    <dgm:pt modelId="{1DF84346-99B4-4873-8047-05FCF85E07A4}" type="pres">
      <dgm:prSet presAssocID="{26B5E8CC-92BE-4F98-A36E-9C432371F2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3F739ED-4F46-4BC7-A6C9-2EEBAA3066F9}" type="pres">
      <dgm:prSet presAssocID="{6DAE147D-FBA0-466A-BE08-12D145F78284}" presName="compNode" presStyleCnt="0"/>
      <dgm:spPr/>
      <dgm:t>
        <a:bodyPr/>
        <a:lstStyle/>
        <a:p>
          <a:endParaRPr lang="hu-HU"/>
        </a:p>
      </dgm:t>
    </dgm:pt>
    <dgm:pt modelId="{E4E8DBF4-9A66-426F-9D05-E9873CD45180}" type="pres">
      <dgm:prSet presAssocID="{6DAE147D-FBA0-466A-BE08-12D145F78284}" presName="aNode" presStyleLbl="bgShp" presStyleIdx="0" presStyleCnt="1"/>
      <dgm:spPr/>
      <dgm:t>
        <a:bodyPr/>
        <a:lstStyle/>
        <a:p>
          <a:endParaRPr lang="hu-HU"/>
        </a:p>
      </dgm:t>
    </dgm:pt>
    <dgm:pt modelId="{650445C3-B8A4-4623-909A-A9654C5BDB58}" type="pres">
      <dgm:prSet presAssocID="{6DAE147D-FBA0-466A-BE08-12D145F78284}" presName="textNode" presStyleLbl="bgShp" presStyleIdx="0" presStyleCnt="1"/>
      <dgm:spPr/>
      <dgm:t>
        <a:bodyPr/>
        <a:lstStyle/>
        <a:p>
          <a:endParaRPr lang="hu-HU"/>
        </a:p>
      </dgm:t>
    </dgm:pt>
    <dgm:pt modelId="{C9F6A749-41B1-4B96-ABA3-2ED338C9E29F}" type="pres">
      <dgm:prSet presAssocID="{6DAE147D-FBA0-466A-BE08-12D145F78284}" presName="compChildNode" presStyleCnt="0"/>
      <dgm:spPr/>
      <dgm:t>
        <a:bodyPr/>
        <a:lstStyle/>
        <a:p>
          <a:endParaRPr lang="hu-HU"/>
        </a:p>
      </dgm:t>
    </dgm:pt>
    <dgm:pt modelId="{837F4341-F5C0-4A7F-9887-EAB7320F1965}" type="pres">
      <dgm:prSet presAssocID="{6DAE147D-FBA0-466A-BE08-12D145F78284}" presName="theInnerList" presStyleCnt="0"/>
      <dgm:spPr/>
      <dgm:t>
        <a:bodyPr/>
        <a:lstStyle/>
        <a:p>
          <a:endParaRPr lang="hu-HU"/>
        </a:p>
      </dgm:t>
    </dgm:pt>
    <dgm:pt modelId="{6F8B389F-53E1-4A6B-8CE7-EA768099C1ED}" type="pres">
      <dgm:prSet presAssocID="{B19ECAE8-5605-4F88-A1F1-7BF55DE9398C}" presName="childNode" presStyleLbl="node1" presStyleIdx="0" presStyleCnt="3" custScaleX="113529" custScaleY="500131" custLinFactY="-100000" custLinFactNeighborX="-527" custLinFactNeighborY="-1682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B9B975-3DA4-47BA-818E-21D6F8936E3B}" type="pres">
      <dgm:prSet presAssocID="{B19ECAE8-5605-4F88-A1F1-7BF55DE9398C}" presName="aSpace2" presStyleCnt="0"/>
      <dgm:spPr/>
      <dgm:t>
        <a:bodyPr/>
        <a:lstStyle/>
        <a:p>
          <a:endParaRPr lang="hu-HU"/>
        </a:p>
      </dgm:t>
    </dgm:pt>
    <dgm:pt modelId="{F02D54A2-C4E8-4D6B-BA0C-6DCAFBAA34FE}" type="pres">
      <dgm:prSet presAssocID="{6F43B62F-5A15-44CD-8374-2701C7901889}" presName="childNode" presStyleLbl="node1" presStyleIdx="1" presStyleCnt="3" custScaleX="113529" custScaleY="500131" custLinFactY="-58246" custLinFactNeighborX="-583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DFF3B2-FE3A-4407-A0E2-CDE239CED8F1}" type="pres">
      <dgm:prSet presAssocID="{6F43B62F-5A15-44CD-8374-2701C7901889}" presName="aSpace2" presStyleCnt="0"/>
      <dgm:spPr/>
      <dgm:t>
        <a:bodyPr/>
        <a:lstStyle/>
        <a:p>
          <a:endParaRPr lang="hu-HU"/>
        </a:p>
      </dgm:t>
    </dgm:pt>
    <dgm:pt modelId="{188216D1-EBAB-4417-8461-C9011CFDCE12}" type="pres">
      <dgm:prSet presAssocID="{E7D4D60E-160B-404E-96B5-525665D0FF47}" presName="childNode" presStyleLbl="node1" presStyleIdx="2" presStyleCnt="3" custScaleX="113529" custScaleY="11675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A1B06C0-0C75-4194-8C3E-CA0AACD054F8}" type="presOf" srcId="{26B5E8CC-92BE-4F98-A36E-9C432371F244}" destId="{1DF84346-99B4-4873-8047-05FCF85E07A4}" srcOrd="0" destOrd="0" presId="urn:microsoft.com/office/officeart/2005/8/layout/lProcess2"/>
    <dgm:cxn modelId="{71684D57-76D5-499B-A33A-A1B9E38583B3}" srcId="{E7D4D60E-160B-404E-96B5-525665D0FF47}" destId="{66972314-96AE-443B-83D2-386859CC23DD}" srcOrd="1" destOrd="0" parTransId="{EC3D55D7-CC02-4DCF-879F-A3BB4CF4149A}" sibTransId="{A147355E-52F8-4121-8738-C0A7A5B53A36}"/>
    <dgm:cxn modelId="{EFD85BF5-8821-4055-B11C-C5D2408FECF9}" srcId="{E7D4D60E-160B-404E-96B5-525665D0FF47}" destId="{47CB18AA-738F-4B91-B4FA-108FA2CA4D73}" srcOrd="2" destOrd="0" parTransId="{0EF1AEE2-8724-4176-B7EF-6B62EAD31209}" sibTransId="{9588DA31-1048-4213-AD18-7B44ED517E71}"/>
    <dgm:cxn modelId="{B756AE8C-A67D-4EE0-898E-332E3818BB6F}" type="presOf" srcId="{6DAE147D-FBA0-466A-BE08-12D145F78284}" destId="{E4E8DBF4-9A66-426F-9D05-E9873CD45180}" srcOrd="0" destOrd="0" presId="urn:microsoft.com/office/officeart/2005/8/layout/lProcess2"/>
    <dgm:cxn modelId="{4416824F-5D2A-49AE-89C4-5360A6C03D03}" srcId="{26B5E8CC-92BE-4F98-A36E-9C432371F244}" destId="{6DAE147D-FBA0-466A-BE08-12D145F78284}" srcOrd="0" destOrd="0" parTransId="{0C27C69E-8C2A-4622-92D6-2C4015B717D9}" sibTransId="{D0DC5BE2-6133-49E9-8F62-9E7EDD5F30A5}"/>
    <dgm:cxn modelId="{4C91A2E9-5DC1-4498-9B7E-C517C5947643}" srcId="{E7D4D60E-160B-404E-96B5-525665D0FF47}" destId="{A917CABA-F5EB-4A49-903B-AD953F8AD367}" srcOrd="0" destOrd="0" parTransId="{AB520FD2-A7E6-4DB6-AF46-BF5F5E085B96}" sibTransId="{7C88A710-CD43-4A19-A685-C5BC493F62DA}"/>
    <dgm:cxn modelId="{7078A8CE-2A97-41EF-A200-DEF9BA6D70B4}" type="presOf" srcId="{A917CABA-F5EB-4A49-903B-AD953F8AD367}" destId="{188216D1-EBAB-4417-8461-C9011CFDCE12}" srcOrd="0" destOrd="1" presId="urn:microsoft.com/office/officeart/2005/8/layout/lProcess2"/>
    <dgm:cxn modelId="{999598D9-18DF-4414-8311-9E8F0DE7DAA4}" type="presOf" srcId="{6F43B62F-5A15-44CD-8374-2701C7901889}" destId="{F02D54A2-C4E8-4D6B-BA0C-6DCAFBAA34FE}" srcOrd="0" destOrd="0" presId="urn:microsoft.com/office/officeart/2005/8/layout/lProcess2"/>
    <dgm:cxn modelId="{DCF5C447-0D79-4090-943B-7FE5C32F92A1}" type="presOf" srcId="{66972314-96AE-443B-83D2-386859CC23DD}" destId="{188216D1-EBAB-4417-8461-C9011CFDCE12}" srcOrd="0" destOrd="2" presId="urn:microsoft.com/office/officeart/2005/8/layout/lProcess2"/>
    <dgm:cxn modelId="{3D805427-322D-49FC-9290-1F855293255D}" srcId="{6DAE147D-FBA0-466A-BE08-12D145F78284}" destId="{E7D4D60E-160B-404E-96B5-525665D0FF47}" srcOrd="2" destOrd="0" parTransId="{9F974B1F-D5C2-4768-B4A9-2F83EC189B12}" sibTransId="{C0539436-66AC-4ADE-85CE-B1BE367B82A2}"/>
    <dgm:cxn modelId="{25C5E1F0-7E92-4B06-A356-65BF8004C5B1}" type="presOf" srcId="{47CB18AA-738F-4B91-B4FA-108FA2CA4D73}" destId="{188216D1-EBAB-4417-8461-C9011CFDCE12}" srcOrd="0" destOrd="3" presId="urn:microsoft.com/office/officeart/2005/8/layout/lProcess2"/>
    <dgm:cxn modelId="{40BB122C-1623-4B03-AAF5-DEE327379471}" srcId="{6DAE147D-FBA0-466A-BE08-12D145F78284}" destId="{6F43B62F-5A15-44CD-8374-2701C7901889}" srcOrd="1" destOrd="0" parTransId="{318D078F-0D64-4CDD-B1FA-B25D6E83089B}" sibTransId="{EDDB4786-296C-4044-BA08-5B27288BCBE3}"/>
    <dgm:cxn modelId="{CCAAD6D3-6486-4476-A03D-77F17703F0CC}" srcId="{6DAE147D-FBA0-466A-BE08-12D145F78284}" destId="{B19ECAE8-5605-4F88-A1F1-7BF55DE9398C}" srcOrd="0" destOrd="0" parTransId="{2B4C0A1A-BC21-4883-B0BF-D0368F7888F3}" sibTransId="{51FDADB3-41F9-475F-9A8E-50F0727885E9}"/>
    <dgm:cxn modelId="{91ED7EC7-B6F4-4717-A4D9-9B92AEC114FE}" type="presOf" srcId="{E7D4D60E-160B-404E-96B5-525665D0FF47}" destId="{188216D1-EBAB-4417-8461-C9011CFDCE12}" srcOrd="0" destOrd="0" presId="urn:microsoft.com/office/officeart/2005/8/layout/lProcess2"/>
    <dgm:cxn modelId="{F9DCA797-7D33-44D9-92CB-37E751334334}" type="presOf" srcId="{B19ECAE8-5605-4F88-A1F1-7BF55DE9398C}" destId="{6F8B389F-53E1-4A6B-8CE7-EA768099C1ED}" srcOrd="0" destOrd="0" presId="urn:microsoft.com/office/officeart/2005/8/layout/lProcess2"/>
    <dgm:cxn modelId="{3C92F959-6F14-4A82-9937-A47CBA53A090}" type="presOf" srcId="{6DAE147D-FBA0-466A-BE08-12D145F78284}" destId="{650445C3-B8A4-4623-909A-A9654C5BDB58}" srcOrd="1" destOrd="0" presId="urn:microsoft.com/office/officeart/2005/8/layout/lProcess2"/>
    <dgm:cxn modelId="{621E5CF0-60EB-4B44-84C2-EE936C3D1DA3}" type="presParOf" srcId="{1DF84346-99B4-4873-8047-05FCF85E07A4}" destId="{D3F739ED-4F46-4BC7-A6C9-2EEBAA3066F9}" srcOrd="0" destOrd="0" presId="urn:microsoft.com/office/officeart/2005/8/layout/lProcess2"/>
    <dgm:cxn modelId="{BA3101BF-B4B9-4A0E-B57F-6373B5D9204D}" type="presParOf" srcId="{D3F739ED-4F46-4BC7-A6C9-2EEBAA3066F9}" destId="{E4E8DBF4-9A66-426F-9D05-E9873CD45180}" srcOrd="0" destOrd="0" presId="urn:microsoft.com/office/officeart/2005/8/layout/lProcess2"/>
    <dgm:cxn modelId="{78E41ED7-DEE4-419A-A161-59EC4B77CECE}" type="presParOf" srcId="{D3F739ED-4F46-4BC7-A6C9-2EEBAA3066F9}" destId="{650445C3-B8A4-4623-909A-A9654C5BDB58}" srcOrd="1" destOrd="0" presId="urn:microsoft.com/office/officeart/2005/8/layout/lProcess2"/>
    <dgm:cxn modelId="{B150492E-47D6-4405-8E82-67FD6BE817BB}" type="presParOf" srcId="{D3F739ED-4F46-4BC7-A6C9-2EEBAA3066F9}" destId="{C9F6A749-41B1-4B96-ABA3-2ED338C9E29F}" srcOrd="2" destOrd="0" presId="urn:microsoft.com/office/officeart/2005/8/layout/lProcess2"/>
    <dgm:cxn modelId="{C1182AC9-C13B-46BE-9394-63DD1E9E42AF}" type="presParOf" srcId="{C9F6A749-41B1-4B96-ABA3-2ED338C9E29F}" destId="{837F4341-F5C0-4A7F-9887-EAB7320F1965}" srcOrd="0" destOrd="0" presId="urn:microsoft.com/office/officeart/2005/8/layout/lProcess2"/>
    <dgm:cxn modelId="{B9D5D65B-A6AE-490F-B55E-456E78D17640}" type="presParOf" srcId="{837F4341-F5C0-4A7F-9887-EAB7320F1965}" destId="{6F8B389F-53E1-4A6B-8CE7-EA768099C1ED}" srcOrd="0" destOrd="0" presId="urn:microsoft.com/office/officeart/2005/8/layout/lProcess2"/>
    <dgm:cxn modelId="{51872B00-67CB-457D-AE30-74B0DE554642}" type="presParOf" srcId="{837F4341-F5C0-4A7F-9887-EAB7320F1965}" destId="{F6B9B975-3DA4-47BA-818E-21D6F8936E3B}" srcOrd="1" destOrd="0" presId="urn:microsoft.com/office/officeart/2005/8/layout/lProcess2"/>
    <dgm:cxn modelId="{8E1390EB-44BE-436B-B314-DDF20A0B12B9}" type="presParOf" srcId="{837F4341-F5C0-4A7F-9887-EAB7320F1965}" destId="{F02D54A2-C4E8-4D6B-BA0C-6DCAFBAA34FE}" srcOrd="2" destOrd="0" presId="urn:microsoft.com/office/officeart/2005/8/layout/lProcess2"/>
    <dgm:cxn modelId="{CAA2D913-38F7-499C-90A8-466D60F72CCA}" type="presParOf" srcId="{837F4341-F5C0-4A7F-9887-EAB7320F1965}" destId="{37DFF3B2-FE3A-4407-A0E2-CDE239CED8F1}" srcOrd="3" destOrd="0" presId="urn:microsoft.com/office/officeart/2005/8/layout/lProcess2"/>
    <dgm:cxn modelId="{FED477D9-9623-45E1-A4E6-0961911C90A1}" type="presParOf" srcId="{837F4341-F5C0-4A7F-9887-EAB7320F1965}" destId="{188216D1-EBAB-4417-8461-C9011CFDCE1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7A8590-004A-4224-A0DD-92FEE1C7D56B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23D096E7-D10E-4C3B-B91C-78505CCDBF41}">
      <dgm:prSet custT="1"/>
      <dgm:spPr/>
      <dgm:t>
        <a:bodyPr/>
        <a:lstStyle/>
        <a:p>
          <a:pPr rtl="0"/>
          <a:r>
            <a:rPr lang="hu-HU" sz="5400" b="1" dirty="0" smtClean="0"/>
            <a:t>Az alkalmazott módszerek</a:t>
          </a:r>
          <a:r>
            <a:rPr lang="hu-HU" sz="5800" dirty="0" smtClean="0"/>
            <a:t> </a:t>
          </a:r>
          <a:endParaRPr lang="hu-HU" sz="5800" dirty="0"/>
        </a:p>
      </dgm:t>
    </dgm:pt>
    <dgm:pt modelId="{DEC4518C-A735-4F98-B224-247CD9A23A78}" type="parTrans" cxnId="{ED9492EE-3CE3-46D2-BA58-70D6511C995A}">
      <dgm:prSet/>
      <dgm:spPr/>
      <dgm:t>
        <a:bodyPr/>
        <a:lstStyle/>
        <a:p>
          <a:endParaRPr lang="hu-HU"/>
        </a:p>
      </dgm:t>
    </dgm:pt>
    <dgm:pt modelId="{D870511A-1E96-4E56-874F-26B38CF086C1}" type="sibTrans" cxnId="{ED9492EE-3CE3-46D2-BA58-70D6511C995A}">
      <dgm:prSet/>
      <dgm:spPr/>
      <dgm:t>
        <a:bodyPr/>
        <a:lstStyle/>
        <a:p>
          <a:endParaRPr lang="hu-HU"/>
        </a:p>
      </dgm:t>
    </dgm:pt>
    <dgm:pt modelId="{1FC95BC0-05C5-4AD1-ADB6-423BD9F83387}">
      <dgm:prSet custT="1"/>
      <dgm:spPr/>
      <dgm:t>
        <a:bodyPr/>
        <a:lstStyle/>
        <a:p>
          <a:pPr rtl="0"/>
          <a:endParaRPr lang="hu-HU" sz="1400" dirty="0"/>
        </a:p>
      </dgm:t>
    </dgm:pt>
    <dgm:pt modelId="{7F588863-2E20-4888-8B4C-3186E4EB7B21}" type="parTrans" cxnId="{A61B7E9D-FD35-4348-A3B4-596C3E207EA7}">
      <dgm:prSet/>
      <dgm:spPr/>
      <dgm:t>
        <a:bodyPr/>
        <a:lstStyle/>
        <a:p>
          <a:endParaRPr lang="hu-HU"/>
        </a:p>
      </dgm:t>
    </dgm:pt>
    <dgm:pt modelId="{E10BC1D4-4018-4A37-8BFE-08FEBDAE051C}" type="sibTrans" cxnId="{A61B7E9D-FD35-4348-A3B4-596C3E207EA7}">
      <dgm:prSet/>
      <dgm:spPr/>
      <dgm:t>
        <a:bodyPr/>
        <a:lstStyle/>
        <a:p>
          <a:endParaRPr lang="hu-HU"/>
        </a:p>
      </dgm:t>
    </dgm:pt>
    <dgm:pt modelId="{BAFD2537-10FA-4BCA-8E40-5B795993C14B}">
      <dgm:prSet custT="1"/>
      <dgm:spPr/>
      <dgm:t>
        <a:bodyPr/>
        <a:lstStyle/>
        <a:p>
          <a:pPr rtl="0"/>
          <a:r>
            <a:rPr lang="hu-HU" sz="2400" b="1" dirty="0" smtClean="0"/>
            <a:t>A mentorok többségének volt tapasztalata és kedve a feladathoz - erős személyes motiváció</a:t>
          </a:r>
          <a:endParaRPr lang="hu-HU" sz="2400" dirty="0"/>
        </a:p>
      </dgm:t>
    </dgm:pt>
    <dgm:pt modelId="{5EC9A81E-BFE7-4855-B237-8543BDE4732B}" type="parTrans" cxnId="{F55FB531-FB4A-4794-BA65-FE933B3BE421}">
      <dgm:prSet/>
      <dgm:spPr/>
      <dgm:t>
        <a:bodyPr/>
        <a:lstStyle/>
        <a:p>
          <a:endParaRPr lang="hu-HU"/>
        </a:p>
      </dgm:t>
    </dgm:pt>
    <dgm:pt modelId="{DB6628C2-5E2C-4B45-B73C-DF08966E41CC}" type="sibTrans" cxnId="{F55FB531-FB4A-4794-BA65-FE933B3BE421}">
      <dgm:prSet/>
      <dgm:spPr/>
      <dgm:t>
        <a:bodyPr/>
        <a:lstStyle/>
        <a:p>
          <a:endParaRPr lang="hu-HU"/>
        </a:p>
      </dgm:t>
    </dgm:pt>
    <dgm:pt modelId="{02C45535-72E2-45F2-840B-14EFE4372301}">
      <dgm:prSet custT="1"/>
      <dgm:spPr/>
      <dgm:t>
        <a:bodyPr/>
        <a:lstStyle/>
        <a:p>
          <a:pPr rtl="0"/>
          <a:r>
            <a:rPr lang="hu-HU" sz="2400" b="1" dirty="0" smtClean="0"/>
            <a:t>A felkészítést jónak, de rövidnek találták.</a:t>
          </a:r>
          <a:endParaRPr lang="hu-HU" sz="2400" dirty="0"/>
        </a:p>
      </dgm:t>
    </dgm:pt>
    <dgm:pt modelId="{FF9ED22C-1B8C-40FA-BC98-5D2A88557904}" type="parTrans" cxnId="{50C53772-B446-43F6-8501-2CC9E92DAE8F}">
      <dgm:prSet/>
      <dgm:spPr/>
      <dgm:t>
        <a:bodyPr/>
        <a:lstStyle/>
        <a:p>
          <a:endParaRPr lang="hu-HU"/>
        </a:p>
      </dgm:t>
    </dgm:pt>
    <dgm:pt modelId="{6A9DABC0-5E37-460F-BF81-2BE707A5CFEF}" type="sibTrans" cxnId="{50C53772-B446-43F6-8501-2CC9E92DAE8F}">
      <dgm:prSet/>
      <dgm:spPr/>
      <dgm:t>
        <a:bodyPr/>
        <a:lstStyle/>
        <a:p>
          <a:endParaRPr lang="hu-HU"/>
        </a:p>
      </dgm:t>
    </dgm:pt>
    <dgm:pt modelId="{E545947E-064B-4767-86F8-240FF5392432}">
      <dgm:prSet custT="1"/>
      <dgm:spPr/>
      <dgm:t>
        <a:bodyPr/>
        <a:lstStyle/>
        <a:p>
          <a:pPr rtl="0"/>
          <a:r>
            <a:rPr lang="hu-HU" sz="2400" b="1" dirty="0" smtClean="0"/>
            <a:t>Összetettebb módszerek elmélyült megismerésére, kipróbálására kevés volt az idő.</a:t>
          </a:r>
          <a:endParaRPr lang="hu-HU" sz="2400" dirty="0"/>
        </a:p>
      </dgm:t>
    </dgm:pt>
    <dgm:pt modelId="{319FE91C-70B3-4788-BF82-71DADC079F10}" type="parTrans" cxnId="{0FD65AC6-C28D-45CD-A2E1-555EE0F96EEA}">
      <dgm:prSet/>
      <dgm:spPr/>
      <dgm:t>
        <a:bodyPr/>
        <a:lstStyle/>
        <a:p>
          <a:endParaRPr lang="hu-HU"/>
        </a:p>
      </dgm:t>
    </dgm:pt>
    <dgm:pt modelId="{8FA050B7-ADDF-4382-A47A-ACC2B4F368EC}" type="sibTrans" cxnId="{0FD65AC6-C28D-45CD-A2E1-555EE0F96EEA}">
      <dgm:prSet/>
      <dgm:spPr/>
      <dgm:t>
        <a:bodyPr/>
        <a:lstStyle/>
        <a:p>
          <a:endParaRPr lang="hu-HU"/>
        </a:p>
      </dgm:t>
    </dgm:pt>
    <dgm:pt modelId="{955F8FE3-F7BA-433F-90D0-9C142089111C}">
      <dgm:prSet custT="1"/>
      <dgm:spPr/>
      <dgm:t>
        <a:bodyPr/>
        <a:lstStyle/>
        <a:p>
          <a:pPr rtl="0"/>
          <a:r>
            <a:rPr lang="hu-HU" sz="2400" b="1" dirty="0" smtClean="0"/>
            <a:t>Az e-</a:t>
          </a:r>
          <a:r>
            <a:rPr lang="hu-HU" sz="2400" b="1" dirty="0" err="1" smtClean="0"/>
            <a:t>learning</a:t>
          </a:r>
          <a:r>
            <a:rPr lang="hu-HU" sz="2400" b="1" dirty="0" smtClean="0"/>
            <a:t> anyag megítélése vegyes volt.</a:t>
          </a:r>
          <a:endParaRPr lang="hu-HU" sz="2400" dirty="0"/>
        </a:p>
      </dgm:t>
    </dgm:pt>
    <dgm:pt modelId="{2683DC1B-9CBA-4FFD-9E45-DBC775976537}" type="parTrans" cxnId="{6CAEED9F-EF30-4572-9596-9A228F13B025}">
      <dgm:prSet/>
      <dgm:spPr/>
      <dgm:t>
        <a:bodyPr/>
        <a:lstStyle/>
        <a:p>
          <a:endParaRPr lang="hu-HU"/>
        </a:p>
      </dgm:t>
    </dgm:pt>
    <dgm:pt modelId="{CE5846DF-9782-4137-985D-50C3707078E2}" type="sibTrans" cxnId="{6CAEED9F-EF30-4572-9596-9A228F13B025}">
      <dgm:prSet/>
      <dgm:spPr/>
      <dgm:t>
        <a:bodyPr/>
        <a:lstStyle/>
        <a:p>
          <a:endParaRPr lang="hu-HU"/>
        </a:p>
      </dgm:t>
    </dgm:pt>
    <dgm:pt modelId="{CE56380B-F1AE-4068-9DED-E2F2D2F437E3}">
      <dgm:prSet custT="1"/>
      <dgm:spPr/>
      <dgm:t>
        <a:bodyPr/>
        <a:lstStyle/>
        <a:p>
          <a:pPr rtl="0"/>
          <a:r>
            <a:rPr lang="hu-HU" sz="2400" b="1" dirty="0" smtClean="0"/>
            <a:t>Asszertív kommunikáció kérdése rendészeti szerveknél – kihívás</a:t>
          </a:r>
          <a:endParaRPr lang="hu-HU" sz="2400" dirty="0"/>
        </a:p>
      </dgm:t>
    </dgm:pt>
    <dgm:pt modelId="{4C4A3AC8-4A49-418C-B06D-3ADB349DE71A}" type="parTrans" cxnId="{5011ECD7-DC86-4A73-9D7A-9CBD08640598}">
      <dgm:prSet/>
      <dgm:spPr/>
      <dgm:t>
        <a:bodyPr/>
        <a:lstStyle/>
        <a:p>
          <a:endParaRPr lang="hu-HU"/>
        </a:p>
      </dgm:t>
    </dgm:pt>
    <dgm:pt modelId="{8539BDB8-20A3-4B3A-B575-1A34C47D812B}" type="sibTrans" cxnId="{5011ECD7-DC86-4A73-9D7A-9CBD08640598}">
      <dgm:prSet/>
      <dgm:spPr/>
      <dgm:t>
        <a:bodyPr/>
        <a:lstStyle/>
        <a:p>
          <a:endParaRPr lang="hu-HU"/>
        </a:p>
      </dgm:t>
    </dgm:pt>
    <dgm:pt modelId="{CDC405DC-4130-4AE9-994F-D7266A4DAAA2}">
      <dgm:prSet custT="1"/>
      <dgm:spPr/>
      <dgm:t>
        <a:bodyPr/>
        <a:lstStyle/>
        <a:p>
          <a:pPr rtl="0"/>
          <a:r>
            <a:rPr lang="hu-HU" sz="2400" b="1" dirty="0" smtClean="0"/>
            <a:t>A fejlesztő beszélgetésekre támaszkodtak.</a:t>
          </a:r>
          <a:endParaRPr lang="hu-HU" sz="2400" dirty="0"/>
        </a:p>
      </dgm:t>
    </dgm:pt>
    <dgm:pt modelId="{E81838F4-1513-405E-8632-4D8098003432}" type="parTrans" cxnId="{DAE2FD31-EA89-43C4-A554-C5E618D44F50}">
      <dgm:prSet/>
      <dgm:spPr/>
      <dgm:t>
        <a:bodyPr/>
        <a:lstStyle/>
        <a:p>
          <a:endParaRPr lang="hu-HU"/>
        </a:p>
      </dgm:t>
    </dgm:pt>
    <dgm:pt modelId="{CED8FA7C-FEF6-48F3-A97A-3EB8A5877F98}" type="sibTrans" cxnId="{DAE2FD31-EA89-43C4-A554-C5E618D44F50}">
      <dgm:prSet/>
      <dgm:spPr/>
      <dgm:t>
        <a:bodyPr/>
        <a:lstStyle/>
        <a:p>
          <a:endParaRPr lang="hu-HU"/>
        </a:p>
      </dgm:t>
    </dgm:pt>
    <dgm:pt modelId="{1B780413-FEF4-4B3A-996F-2CBA6A036FDB}" type="pres">
      <dgm:prSet presAssocID="{7B7A8590-004A-4224-A0DD-92FEE1C7D56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2D9AB81-0CA5-40EC-ACD4-C911DA91E07E}" type="pres">
      <dgm:prSet presAssocID="{23D096E7-D10E-4C3B-B91C-78505CCDBF41}" presName="compNode" presStyleCnt="0"/>
      <dgm:spPr/>
      <dgm:t>
        <a:bodyPr/>
        <a:lstStyle/>
        <a:p>
          <a:endParaRPr lang="hu-HU"/>
        </a:p>
      </dgm:t>
    </dgm:pt>
    <dgm:pt modelId="{63999D78-94E1-43CE-A7A3-CAE650F28BBA}" type="pres">
      <dgm:prSet presAssocID="{23D096E7-D10E-4C3B-B91C-78505CCDBF41}" presName="aNode" presStyleLbl="bgShp" presStyleIdx="0" presStyleCnt="1" custLinFactNeighborX="-48479"/>
      <dgm:spPr/>
      <dgm:t>
        <a:bodyPr/>
        <a:lstStyle/>
        <a:p>
          <a:endParaRPr lang="hu-HU"/>
        </a:p>
      </dgm:t>
    </dgm:pt>
    <dgm:pt modelId="{63BCE8AC-F4B2-400D-99C9-2E6258810D0F}" type="pres">
      <dgm:prSet presAssocID="{23D096E7-D10E-4C3B-B91C-78505CCDBF41}" presName="textNode" presStyleLbl="bgShp" presStyleIdx="0" presStyleCnt="1"/>
      <dgm:spPr/>
      <dgm:t>
        <a:bodyPr/>
        <a:lstStyle/>
        <a:p>
          <a:endParaRPr lang="hu-HU"/>
        </a:p>
      </dgm:t>
    </dgm:pt>
    <dgm:pt modelId="{CF30A570-933D-45CF-8B42-C779F4A648C5}" type="pres">
      <dgm:prSet presAssocID="{23D096E7-D10E-4C3B-B91C-78505CCDBF41}" presName="compChildNode" presStyleCnt="0"/>
      <dgm:spPr/>
      <dgm:t>
        <a:bodyPr/>
        <a:lstStyle/>
        <a:p>
          <a:endParaRPr lang="hu-HU"/>
        </a:p>
      </dgm:t>
    </dgm:pt>
    <dgm:pt modelId="{5C1967F3-3501-4DE4-94CC-A8F05C597AF0}" type="pres">
      <dgm:prSet presAssocID="{23D096E7-D10E-4C3B-B91C-78505CCDBF41}" presName="theInnerList" presStyleCnt="0"/>
      <dgm:spPr/>
      <dgm:t>
        <a:bodyPr/>
        <a:lstStyle/>
        <a:p>
          <a:endParaRPr lang="hu-HU"/>
        </a:p>
      </dgm:t>
    </dgm:pt>
    <dgm:pt modelId="{F9A8433F-842E-4473-AB81-5058F2A109B4}" type="pres">
      <dgm:prSet presAssocID="{1FC95BC0-05C5-4AD1-ADB6-423BD9F83387}" presName="childNode" presStyleLbl="node1" presStyleIdx="0" presStyleCnt="1" custScaleX="121198" custScaleY="1110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8448FFC-E00C-485D-951F-19BEAAC11F1D}" type="presOf" srcId="{955F8FE3-F7BA-433F-90D0-9C142089111C}" destId="{F9A8433F-842E-4473-AB81-5058F2A109B4}" srcOrd="0" destOrd="4" presId="urn:microsoft.com/office/officeart/2005/8/layout/lProcess2"/>
    <dgm:cxn modelId="{BEC72924-61BE-483D-B1DB-714488A98FF7}" type="presOf" srcId="{E545947E-064B-4767-86F8-240FF5392432}" destId="{F9A8433F-842E-4473-AB81-5058F2A109B4}" srcOrd="0" destOrd="3" presId="urn:microsoft.com/office/officeart/2005/8/layout/lProcess2"/>
    <dgm:cxn modelId="{E65631DF-B87B-48A8-9593-79E67010BF71}" type="presOf" srcId="{BAFD2537-10FA-4BCA-8E40-5B795993C14B}" destId="{F9A8433F-842E-4473-AB81-5058F2A109B4}" srcOrd="0" destOrd="1" presId="urn:microsoft.com/office/officeart/2005/8/layout/lProcess2"/>
    <dgm:cxn modelId="{3D3F4B32-99DA-4FA2-B35C-70405772D479}" type="presOf" srcId="{CE56380B-F1AE-4068-9DED-E2F2D2F437E3}" destId="{F9A8433F-842E-4473-AB81-5058F2A109B4}" srcOrd="0" destOrd="5" presId="urn:microsoft.com/office/officeart/2005/8/layout/lProcess2"/>
    <dgm:cxn modelId="{07782E6B-A477-43A9-872D-249DDF14E23C}" type="presOf" srcId="{CDC405DC-4130-4AE9-994F-D7266A4DAAA2}" destId="{F9A8433F-842E-4473-AB81-5058F2A109B4}" srcOrd="0" destOrd="6" presId="urn:microsoft.com/office/officeart/2005/8/layout/lProcess2"/>
    <dgm:cxn modelId="{2C717492-AE7B-440D-B606-61DD44893DDC}" type="presOf" srcId="{7B7A8590-004A-4224-A0DD-92FEE1C7D56B}" destId="{1B780413-FEF4-4B3A-996F-2CBA6A036FDB}" srcOrd="0" destOrd="0" presId="urn:microsoft.com/office/officeart/2005/8/layout/lProcess2"/>
    <dgm:cxn modelId="{ED9492EE-3CE3-46D2-BA58-70D6511C995A}" srcId="{7B7A8590-004A-4224-A0DD-92FEE1C7D56B}" destId="{23D096E7-D10E-4C3B-B91C-78505CCDBF41}" srcOrd="0" destOrd="0" parTransId="{DEC4518C-A735-4F98-B224-247CD9A23A78}" sibTransId="{D870511A-1E96-4E56-874F-26B38CF086C1}"/>
    <dgm:cxn modelId="{A61B7E9D-FD35-4348-A3B4-596C3E207EA7}" srcId="{23D096E7-D10E-4C3B-B91C-78505CCDBF41}" destId="{1FC95BC0-05C5-4AD1-ADB6-423BD9F83387}" srcOrd="0" destOrd="0" parTransId="{7F588863-2E20-4888-8B4C-3186E4EB7B21}" sibTransId="{E10BC1D4-4018-4A37-8BFE-08FEBDAE051C}"/>
    <dgm:cxn modelId="{0FD65AC6-C28D-45CD-A2E1-555EE0F96EEA}" srcId="{1FC95BC0-05C5-4AD1-ADB6-423BD9F83387}" destId="{E545947E-064B-4767-86F8-240FF5392432}" srcOrd="2" destOrd="0" parTransId="{319FE91C-70B3-4788-BF82-71DADC079F10}" sibTransId="{8FA050B7-ADDF-4382-A47A-ACC2B4F368EC}"/>
    <dgm:cxn modelId="{50C53772-B446-43F6-8501-2CC9E92DAE8F}" srcId="{1FC95BC0-05C5-4AD1-ADB6-423BD9F83387}" destId="{02C45535-72E2-45F2-840B-14EFE4372301}" srcOrd="1" destOrd="0" parTransId="{FF9ED22C-1B8C-40FA-BC98-5D2A88557904}" sibTransId="{6A9DABC0-5E37-460F-BF81-2BE707A5CFEF}"/>
    <dgm:cxn modelId="{D0F6C2E9-AA33-40EC-ABD1-CC0BEBCE4612}" type="presOf" srcId="{23D096E7-D10E-4C3B-B91C-78505CCDBF41}" destId="{63999D78-94E1-43CE-A7A3-CAE650F28BBA}" srcOrd="0" destOrd="0" presId="urn:microsoft.com/office/officeart/2005/8/layout/lProcess2"/>
    <dgm:cxn modelId="{05D85362-D49E-4190-8406-4FEA043A7136}" type="presOf" srcId="{23D096E7-D10E-4C3B-B91C-78505CCDBF41}" destId="{63BCE8AC-F4B2-400D-99C9-2E6258810D0F}" srcOrd="1" destOrd="0" presId="urn:microsoft.com/office/officeart/2005/8/layout/lProcess2"/>
    <dgm:cxn modelId="{73F356BE-F490-4BF4-992E-E7577AFB99A2}" type="presOf" srcId="{02C45535-72E2-45F2-840B-14EFE4372301}" destId="{F9A8433F-842E-4473-AB81-5058F2A109B4}" srcOrd="0" destOrd="2" presId="urn:microsoft.com/office/officeart/2005/8/layout/lProcess2"/>
    <dgm:cxn modelId="{5011ECD7-DC86-4A73-9D7A-9CBD08640598}" srcId="{1FC95BC0-05C5-4AD1-ADB6-423BD9F83387}" destId="{CE56380B-F1AE-4068-9DED-E2F2D2F437E3}" srcOrd="4" destOrd="0" parTransId="{4C4A3AC8-4A49-418C-B06D-3ADB349DE71A}" sibTransId="{8539BDB8-20A3-4B3A-B575-1A34C47D812B}"/>
    <dgm:cxn modelId="{6CAEED9F-EF30-4572-9596-9A228F13B025}" srcId="{1FC95BC0-05C5-4AD1-ADB6-423BD9F83387}" destId="{955F8FE3-F7BA-433F-90D0-9C142089111C}" srcOrd="3" destOrd="0" parTransId="{2683DC1B-9CBA-4FFD-9E45-DBC775976537}" sibTransId="{CE5846DF-9782-4137-985D-50C3707078E2}"/>
    <dgm:cxn modelId="{5E1F1491-D14B-4AB6-86C7-F6E7FDCEE1EB}" type="presOf" srcId="{1FC95BC0-05C5-4AD1-ADB6-423BD9F83387}" destId="{F9A8433F-842E-4473-AB81-5058F2A109B4}" srcOrd="0" destOrd="0" presId="urn:microsoft.com/office/officeart/2005/8/layout/lProcess2"/>
    <dgm:cxn modelId="{DAE2FD31-EA89-43C4-A554-C5E618D44F50}" srcId="{1FC95BC0-05C5-4AD1-ADB6-423BD9F83387}" destId="{CDC405DC-4130-4AE9-994F-D7266A4DAAA2}" srcOrd="5" destOrd="0" parTransId="{E81838F4-1513-405E-8632-4D8098003432}" sibTransId="{CED8FA7C-FEF6-48F3-A97A-3EB8A5877F98}"/>
    <dgm:cxn modelId="{F55FB531-FB4A-4794-BA65-FE933B3BE421}" srcId="{1FC95BC0-05C5-4AD1-ADB6-423BD9F83387}" destId="{BAFD2537-10FA-4BCA-8E40-5B795993C14B}" srcOrd="0" destOrd="0" parTransId="{5EC9A81E-BFE7-4855-B237-8543BDE4732B}" sibTransId="{DB6628C2-5E2C-4B45-B73C-DF08966E41CC}"/>
    <dgm:cxn modelId="{0057CDA5-E119-4C48-B290-26BA6894D808}" type="presParOf" srcId="{1B780413-FEF4-4B3A-996F-2CBA6A036FDB}" destId="{72D9AB81-0CA5-40EC-ACD4-C911DA91E07E}" srcOrd="0" destOrd="0" presId="urn:microsoft.com/office/officeart/2005/8/layout/lProcess2"/>
    <dgm:cxn modelId="{F946F657-1BC5-4C15-8DB2-A85549CEA68F}" type="presParOf" srcId="{72D9AB81-0CA5-40EC-ACD4-C911DA91E07E}" destId="{63999D78-94E1-43CE-A7A3-CAE650F28BBA}" srcOrd="0" destOrd="0" presId="urn:microsoft.com/office/officeart/2005/8/layout/lProcess2"/>
    <dgm:cxn modelId="{83ED07CB-2911-4C83-923A-2739A2194D24}" type="presParOf" srcId="{72D9AB81-0CA5-40EC-ACD4-C911DA91E07E}" destId="{63BCE8AC-F4B2-400D-99C9-2E6258810D0F}" srcOrd="1" destOrd="0" presId="urn:microsoft.com/office/officeart/2005/8/layout/lProcess2"/>
    <dgm:cxn modelId="{2AAA77E6-4974-4C31-BE0D-DAE8A81B2B4C}" type="presParOf" srcId="{72D9AB81-0CA5-40EC-ACD4-C911DA91E07E}" destId="{CF30A570-933D-45CF-8B42-C779F4A648C5}" srcOrd="2" destOrd="0" presId="urn:microsoft.com/office/officeart/2005/8/layout/lProcess2"/>
    <dgm:cxn modelId="{E125CBBA-2095-4C0B-A421-39C5A433778B}" type="presParOf" srcId="{CF30A570-933D-45CF-8B42-C779F4A648C5}" destId="{5C1967F3-3501-4DE4-94CC-A8F05C597AF0}" srcOrd="0" destOrd="0" presId="urn:microsoft.com/office/officeart/2005/8/layout/lProcess2"/>
    <dgm:cxn modelId="{F8D448CE-BC4B-4031-8480-346DD6259124}" type="presParOf" srcId="{5C1967F3-3501-4DE4-94CC-A8F05C597AF0}" destId="{F9A8433F-842E-4473-AB81-5058F2A109B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0BF3F2-C26F-49C3-A369-D93E97F2092D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D4AA5F9B-55C7-4567-ACCD-BE926DA50D79}">
      <dgm:prSet custT="1"/>
      <dgm:spPr/>
      <dgm:t>
        <a:bodyPr/>
        <a:lstStyle/>
        <a:p>
          <a:pPr rtl="0"/>
          <a:r>
            <a:rPr lang="hu-HU" sz="4800" b="1" dirty="0" smtClean="0"/>
            <a:t>Az alkalmazott módszerek</a:t>
          </a:r>
          <a:r>
            <a:rPr lang="hu-HU" sz="6100" dirty="0" smtClean="0"/>
            <a:t> </a:t>
          </a:r>
          <a:endParaRPr lang="hu-HU" sz="6100" dirty="0"/>
        </a:p>
      </dgm:t>
    </dgm:pt>
    <dgm:pt modelId="{4E96875A-AB90-4B52-ABF5-78D71526372B}" type="parTrans" cxnId="{CDA01DC1-6E87-47B8-B83A-ACA149D6CC4C}">
      <dgm:prSet/>
      <dgm:spPr/>
      <dgm:t>
        <a:bodyPr/>
        <a:lstStyle/>
        <a:p>
          <a:endParaRPr lang="hu-HU"/>
        </a:p>
      </dgm:t>
    </dgm:pt>
    <dgm:pt modelId="{F1226272-5097-481A-BF87-470041ACAB5D}" type="sibTrans" cxnId="{CDA01DC1-6E87-47B8-B83A-ACA149D6CC4C}">
      <dgm:prSet/>
      <dgm:spPr/>
      <dgm:t>
        <a:bodyPr/>
        <a:lstStyle/>
        <a:p>
          <a:endParaRPr lang="hu-HU"/>
        </a:p>
      </dgm:t>
    </dgm:pt>
    <dgm:pt modelId="{BB599228-D7E2-4492-813B-A698D8EFF738}">
      <dgm:prSet/>
      <dgm:spPr/>
      <dgm:t>
        <a:bodyPr/>
        <a:lstStyle/>
        <a:p>
          <a:pPr rtl="0"/>
          <a:r>
            <a:rPr lang="hu-HU" b="1" dirty="0" smtClean="0"/>
            <a:t>Csoportos </a:t>
          </a:r>
          <a:r>
            <a:rPr lang="hu-HU" b="1" dirty="0" err="1" smtClean="0"/>
            <a:t>mentorálás</a:t>
          </a:r>
          <a:endParaRPr lang="hu-HU" dirty="0"/>
        </a:p>
      </dgm:t>
    </dgm:pt>
    <dgm:pt modelId="{095E2CC3-53D2-45FA-AA34-A8518B5615A6}" type="parTrans" cxnId="{7A196C97-9DA0-4731-9F78-844EFD5D3F7A}">
      <dgm:prSet/>
      <dgm:spPr/>
      <dgm:t>
        <a:bodyPr/>
        <a:lstStyle/>
        <a:p>
          <a:endParaRPr lang="hu-HU"/>
        </a:p>
      </dgm:t>
    </dgm:pt>
    <dgm:pt modelId="{5C3734B0-BE92-49A1-839F-08BE4832CCA0}" type="sibTrans" cxnId="{7A196C97-9DA0-4731-9F78-844EFD5D3F7A}">
      <dgm:prSet/>
      <dgm:spPr/>
      <dgm:t>
        <a:bodyPr/>
        <a:lstStyle/>
        <a:p>
          <a:endParaRPr lang="hu-HU"/>
        </a:p>
      </dgm:t>
    </dgm:pt>
    <dgm:pt modelId="{06A6E105-CBAB-4770-A1FB-B53F1D2A5F4A}">
      <dgm:prSet/>
      <dgm:spPr/>
      <dgm:t>
        <a:bodyPr/>
        <a:lstStyle/>
        <a:p>
          <a:pPr rtl="0"/>
          <a:r>
            <a:rPr lang="hu-HU" b="1" dirty="0" smtClean="0"/>
            <a:t>Mentorok csoportja – ahol magasabb beosztású vezető volt a mentor, segítő mentorok</a:t>
          </a:r>
          <a:endParaRPr lang="hu-HU" dirty="0"/>
        </a:p>
      </dgm:t>
    </dgm:pt>
    <dgm:pt modelId="{27D6E97C-84EE-4326-8850-FFC61646A0FF}" type="parTrans" cxnId="{DA47568F-9012-4BCC-82A1-25C9341F5FA9}">
      <dgm:prSet/>
      <dgm:spPr/>
      <dgm:t>
        <a:bodyPr/>
        <a:lstStyle/>
        <a:p>
          <a:endParaRPr lang="hu-HU"/>
        </a:p>
      </dgm:t>
    </dgm:pt>
    <dgm:pt modelId="{CD40714C-8FB2-4AC1-9304-13BD2629AC07}" type="sibTrans" cxnId="{DA47568F-9012-4BCC-82A1-25C9341F5FA9}">
      <dgm:prSet/>
      <dgm:spPr/>
      <dgm:t>
        <a:bodyPr/>
        <a:lstStyle/>
        <a:p>
          <a:endParaRPr lang="hu-HU"/>
        </a:p>
      </dgm:t>
    </dgm:pt>
    <dgm:pt modelId="{65A645F3-62AA-4B25-84D1-F738B9045C93}">
      <dgm:prSet/>
      <dgm:spPr/>
      <dgm:t>
        <a:bodyPr/>
        <a:lstStyle/>
        <a:p>
          <a:pPr rtl="0"/>
          <a:r>
            <a:rPr lang="hu-HU" b="1" dirty="0" smtClean="0"/>
            <a:t>Az azonos időben belépők csoportként kezelése.</a:t>
          </a:r>
          <a:endParaRPr lang="hu-HU" dirty="0"/>
        </a:p>
      </dgm:t>
    </dgm:pt>
    <dgm:pt modelId="{92A41405-27F4-45B9-9595-733E92438D2A}" type="parTrans" cxnId="{2286A601-170E-4D51-A6D6-B34DBC1CC1C3}">
      <dgm:prSet/>
      <dgm:spPr/>
      <dgm:t>
        <a:bodyPr/>
        <a:lstStyle/>
        <a:p>
          <a:endParaRPr lang="hu-HU"/>
        </a:p>
      </dgm:t>
    </dgm:pt>
    <dgm:pt modelId="{C9FCB504-D61F-4EF0-B0D2-BCAD0BBA4BE1}" type="sibTrans" cxnId="{2286A601-170E-4D51-A6D6-B34DBC1CC1C3}">
      <dgm:prSet/>
      <dgm:spPr/>
      <dgm:t>
        <a:bodyPr/>
        <a:lstStyle/>
        <a:p>
          <a:endParaRPr lang="hu-HU"/>
        </a:p>
      </dgm:t>
    </dgm:pt>
    <dgm:pt modelId="{2BB34BD6-6020-4C61-8A3B-B5F285E86AC9}">
      <dgm:prSet/>
      <dgm:spPr/>
      <dgm:t>
        <a:bodyPr/>
        <a:lstStyle/>
        <a:p>
          <a:pPr rtl="0"/>
          <a:r>
            <a:rPr lang="hu-HU" b="1" dirty="0" smtClean="0"/>
            <a:t>Egyéni beszélgetések kiegészítéseként működik.</a:t>
          </a:r>
          <a:endParaRPr lang="hu-HU" dirty="0"/>
        </a:p>
      </dgm:t>
    </dgm:pt>
    <dgm:pt modelId="{39848B80-4AC4-45D7-926F-7E04A60F3735}" type="parTrans" cxnId="{24207C04-2F3E-4136-9760-34B500AE3CA0}">
      <dgm:prSet/>
      <dgm:spPr/>
      <dgm:t>
        <a:bodyPr/>
        <a:lstStyle/>
        <a:p>
          <a:endParaRPr lang="hu-HU"/>
        </a:p>
      </dgm:t>
    </dgm:pt>
    <dgm:pt modelId="{BE6D6866-FE35-4E58-BDCD-1D4B2F2BB875}" type="sibTrans" cxnId="{24207C04-2F3E-4136-9760-34B500AE3CA0}">
      <dgm:prSet/>
      <dgm:spPr/>
      <dgm:t>
        <a:bodyPr/>
        <a:lstStyle/>
        <a:p>
          <a:endParaRPr lang="hu-HU"/>
        </a:p>
      </dgm:t>
    </dgm:pt>
    <dgm:pt modelId="{DBC8463B-7B15-4950-958E-EFEB0A2C438F}">
      <dgm:prSet/>
      <dgm:spPr/>
      <dgm:t>
        <a:bodyPr/>
        <a:lstStyle/>
        <a:p>
          <a:pPr rtl="0"/>
          <a:r>
            <a:rPr lang="hu-HU" b="1" dirty="0" err="1" smtClean="0"/>
            <a:t>Távmentorálás</a:t>
          </a:r>
          <a:endParaRPr lang="hu-HU" dirty="0"/>
        </a:p>
      </dgm:t>
    </dgm:pt>
    <dgm:pt modelId="{FC272E1E-F3D4-4100-A81E-8D0F327F1D72}" type="parTrans" cxnId="{B1AE07CF-445F-449E-BE1A-4F6DB1FA059D}">
      <dgm:prSet/>
      <dgm:spPr/>
      <dgm:t>
        <a:bodyPr/>
        <a:lstStyle/>
        <a:p>
          <a:endParaRPr lang="hu-HU"/>
        </a:p>
      </dgm:t>
    </dgm:pt>
    <dgm:pt modelId="{73B9120E-1DF3-4056-8EF7-F2A0E9445AD9}" type="sibTrans" cxnId="{B1AE07CF-445F-449E-BE1A-4F6DB1FA059D}">
      <dgm:prSet/>
      <dgm:spPr/>
      <dgm:t>
        <a:bodyPr/>
        <a:lstStyle/>
        <a:p>
          <a:endParaRPr lang="hu-HU"/>
        </a:p>
      </dgm:t>
    </dgm:pt>
    <dgm:pt modelId="{19BE481D-D49A-4D28-802A-A2540D679A32}">
      <dgm:prSet/>
      <dgm:spPr/>
      <dgm:t>
        <a:bodyPr/>
        <a:lstStyle/>
        <a:p>
          <a:pPr rtl="0"/>
          <a:r>
            <a:rPr lang="hu-HU" b="1" dirty="0" smtClean="0"/>
            <a:t>Szükséges rossz – de fontos a személyesség</a:t>
          </a:r>
          <a:endParaRPr lang="hu-HU" dirty="0"/>
        </a:p>
      </dgm:t>
    </dgm:pt>
    <dgm:pt modelId="{9CB1088A-490F-4E1F-AD65-995ED83DDFD2}" type="parTrans" cxnId="{350FFC25-A119-4711-8029-B27E4DE6E352}">
      <dgm:prSet/>
      <dgm:spPr/>
      <dgm:t>
        <a:bodyPr/>
        <a:lstStyle/>
        <a:p>
          <a:endParaRPr lang="hu-HU"/>
        </a:p>
      </dgm:t>
    </dgm:pt>
    <dgm:pt modelId="{F4DBA437-D89E-4E5D-B318-49E215612820}" type="sibTrans" cxnId="{350FFC25-A119-4711-8029-B27E4DE6E352}">
      <dgm:prSet/>
      <dgm:spPr/>
      <dgm:t>
        <a:bodyPr/>
        <a:lstStyle/>
        <a:p>
          <a:endParaRPr lang="hu-HU"/>
        </a:p>
      </dgm:t>
    </dgm:pt>
    <dgm:pt modelId="{0D5390AD-EF8E-43F1-80E6-1A63E4B689A1}" type="pres">
      <dgm:prSet presAssocID="{620BF3F2-C26F-49C3-A369-D93E97F209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25D21BD-10D8-4B4E-8700-56D4D3D1D22E}" type="pres">
      <dgm:prSet presAssocID="{D4AA5F9B-55C7-4567-ACCD-BE926DA50D79}" presName="compNode" presStyleCnt="0"/>
      <dgm:spPr/>
      <dgm:t>
        <a:bodyPr/>
        <a:lstStyle/>
        <a:p>
          <a:endParaRPr lang="hu-HU"/>
        </a:p>
      </dgm:t>
    </dgm:pt>
    <dgm:pt modelId="{77DDC6FD-1913-491F-A3A2-AD5D9B518589}" type="pres">
      <dgm:prSet presAssocID="{D4AA5F9B-55C7-4567-ACCD-BE926DA50D79}" presName="aNode" presStyleLbl="bgShp" presStyleIdx="0" presStyleCnt="1" custLinFactNeighborX="3287" custLinFactNeighborY="-2736"/>
      <dgm:spPr/>
      <dgm:t>
        <a:bodyPr/>
        <a:lstStyle/>
        <a:p>
          <a:endParaRPr lang="hu-HU"/>
        </a:p>
      </dgm:t>
    </dgm:pt>
    <dgm:pt modelId="{44946341-CB70-49B8-A64B-74BB5CBAD4CF}" type="pres">
      <dgm:prSet presAssocID="{D4AA5F9B-55C7-4567-ACCD-BE926DA50D79}" presName="textNode" presStyleLbl="bgShp" presStyleIdx="0" presStyleCnt="1"/>
      <dgm:spPr/>
      <dgm:t>
        <a:bodyPr/>
        <a:lstStyle/>
        <a:p>
          <a:endParaRPr lang="hu-HU"/>
        </a:p>
      </dgm:t>
    </dgm:pt>
    <dgm:pt modelId="{B5FA8E14-F68D-4D0C-A0D0-5D351E89A377}" type="pres">
      <dgm:prSet presAssocID="{D4AA5F9B-55C7-4567-ACCD-BE926DA50D79}" presName="compChildNode" presStyleCnt="0"/>
      <dgm:spPr/>
      <dgm:t>
        <a:bodyPr/>
        <a:lstStyle/>
        <a:p>
          <a:endParaRPr lang="hu-HU"/>
        </a:p>
      </dgm:t>
    </dgm:pt>
    <dgm:pt modelId="{46321D28-DDF6-4482-A7B5-509BF566CF69}" type="pres">
      <dgm:prSet presAssocID="{D4AA5F9B-55C7-4567-ACCD-BE926DA50D79}" presName="theInnerList" presStyleCnt="0"/>
      <dgm:spPr/>
      <dgm:t>
        <a:bodyPr/>
        <a:lstStyle/>
        <a:p>
          <a:endParaRPr lang="hu-HU"/>
        </a:p>
      </dgm:t>
    </dgm:pt>
    <dgm:pt modelId="{B083FBC9-8BD9-4C02-8303-C176DB824409}" type="pres">
      <dgm:prSet presAssocID="{BB599228-D7E2-4492-813B-A698D8EFF738}" presName="childNode" presStyleLbl="node1" presStyleIdx="0" presStyleCnt="2" custScaleX="113937" custScaleY="239575" custLinFactY="-3924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3C61E4-7FD6-4B38-9D94-CDE75B366D73}" type="pres">
      <dgm:prSet presAssocID="{BB599228-D7E2-4492-813B-A698D8EFF738}" presName="aSpace2" presStyleCnt="0"/>
      <dgm:spPr/>
      <dgm:t>
        <a:bodyPr/>
        <a:lstStyle/>
        <a:p>
          <a:endParaRPr lang="hu-HU"/>
        </a:p>
      </dgm:t>
    </dgm:pt>
    <dgm:pt modelId="{C17DDE71-4630-4A3C-B284-199FAD586E3C}" type="pres">
      <dgm:prSet presAssocID="{DBC8463B-7B15-4950-958E-EFEB0A2C438F}" presName="childNode" presStyleLbl="node1" presStyleIdx="1" presStyleCnt="2" custScaleX="113937" custScaleY="143799" custLinFactNeighborX="0" custLinFactNeighborY="-90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24E127F-29DB-4F5A-8C3B-0C64CC23B67B}" type="presOf" srcId="{19BE481D-D49A-4D28-802A-A2540D679A32}" destId="{C17DDE71-4630-4A3C-B284-199FAD586E3C}" srcOrd="0" destOrd="1" presId="urn:microsoft.com/office/officeart/2005/8/layout/lProcess2"/>
    <dgm:cxn modelId="{E9520AB8-BCC9-4CC3-85E5-ED08D789B5A4}" type="presOf" srcId="{06A6E105-CBAB-4770-A1FB-B53F1D2A5F4A}" destId="{B083FBC9-8BD9-4C02-8303-C176DB824409}" srcOrd="0" destOrd="1" presId="urn:microsoft.com/office/officeart/2005/8/layout/lProcess2"/>
    <dgm:cxn modelId="{7A196C97-9DA0-4731-9F78-844EFD5D3F7A}" srcId="{D4AA5F9B-55C7-4567-ACCD-BE926DA50D79}" destId="{BB599228-D7E2-4492-813B-A698D8EFF738}" srcOrd="0" destOrd="0" parTransId="{095E2CC3-53D2-45FA-AA34-A8518B5615A6}" sibTransId="{5C3734B0-BE92-49A1-839F-08BE4832CCA0}"/>
    <dgm:cxn modelId="{7EFB2529-3861-422B-9179-F27D67512663}" type="presOf" srcId="{DBC8463B-7B15-4950-958E-EFEB0A2C438F}" destId="{C17DDE71-4630-4A3C-B284-199FAD586E3C}" srcOrd="0" destOrd="0" presId="urn:microsoft.com/office/officeart/2005/8/layout/lProcess2"/>
    <dgm:cxn modelId="{FF41E25B-E437-4E97-A5E3-B82EEB062E74}" type="presOf" srcId="{BB599228-D7E2-4492-813B-A698D8EFF738}" destId="{B083FBC9-8BD9-4C02-8303-C176DB824409}" srcOrd="0" destOrd="0" presId="urn:microsoft.com/office/officeart/2005/8/layout/lProcess2"/>
    <dgm:cxn modelId="{2AC6BCC1-7172-404C-A864-697094CB040C}" type="presOf" srcId="{620BF3F2-C26F-49C3-A369-D93E97F2092D}" destId="{0D5390AD-EF8E-43F1-80E6-1A63E4B689A1}" srcOrd="0" destOrd="0" presId="urn:microsoft.com/office/officeart/2005/8/layout/lProcess2"/>
    <dgm:cxn modelId="{DA47568F-9012-4BCC-82A1-25C9341F5FA9}" srcId="{BB599228-D7E2-4492-813B-A698D8EFF738}" destId="{06A6E105-CBAB-4770-A1FB-B53F1D2A5F4A}" srcOrd="0" destOrd="0" parTransId="{27D6E97C-84EE-4326-8850-FFC61646A0FF}" sibTransId="{CD40714C-8FB2-4AC1-9304-13BD2629AC07}"/>
    <dgm:cxn modelId="{2286A601-170E-4D51-A6D6-B34DBC1CC1C3}" srcId="{BB599228-D7E2-4492-813B-A698D8EFF738}" destId="{65A645F3-62AA-4B25-84D1-F738B9045C93}" srcOrd="1" destOrd="0" parTransId="{92A41405-27F4-45B9-9595-733E92438D2A}" sibTransId="{C9FCB504-D61F-4EF0-B0D2-BCAD0BBA4BE1}"/>
    <dgm:cxn modelId="{24207C04-2F3E-4136-9760-34B500AE3CA0}" srcId="{BB599228-D7E2-4492-813B-A698D8EFF738}" destId="{2BB34BD6-6020-4C61-8A3B-B5F285E86AC9}" srcOrd="2" destOrd="0" parTransId="{39848B80-4AC4-45D7-926F-7E04A60F3735}" sibTransId="{BE6D6866-FE35-4E58-BDCD-1D4B2F2BB875}"/>
    <dgm:cxn modelId="{350FFC25-A119-4711-8029-B27E4DE6E352}" srcId="{DBC8463B-7B15-4950-958E-EFEB0A2C438F}" destId="{19BE481D-D49A-4D28-802A-A2540D679A32}" srcOrd="0" destOrd="0" parTransId="{9CB1088A-490F-4E1F-AD65-995ED83DDFD2}" sibTransId="{F4DBA437-D89E-4E5D-B318-49E215612820}"/>
    <dgm:cxn modelId="{B1AE07CF-445F-449E-BE1A-4F6DB1FA059D}" srcId="{D4AA5F9B-55C7-4567-ACCD-BE926DA50D79}" destId="{DBC8463B-7B15-4950-958E-EFEB0A2C438F}" srcOrd="1" destOrd="0" parTransId="{FC272E1E-F3D4-4100-A81E-8D0F327F1D72}" sibTransId="{73B9120E-1DF3-4056-8EF7-F2A0E9445AD9}"/>
    <dgm:cxn modelId="{D72EE587-BAE6-42D3-99F2-037568C5860F}" type="presOf" srcId="{D4AA5F9B-55C7-4567-ACCD-BE926DA50D79}" destId="{44946341-CB70-49B8-A64B-74BB5CBAD4CF}" srcOrd="1" destOrd="0" presId="urn:microsoft.com/office/officeart/2005/8/layout/lProcess2"/>
    <dgm:cxn modelId="{260B608E-AED1-4198-BD28-1B47C8E1AC74}" type="presOf" srcId="{2BB34BD6-6020-4C61-8A3B-B5F285E86AC9}" destId="{B083FBC9-8BD9-4C02-8303-C176DB824409}" srcOrd="0" destOrd="3" presId="urn:microsoft.com/office/officeart/2005/8/layout/lProcess2"/>
    <dgm:cxn modelId="{CDA01DC1-6E87-47B8-B83A-ACA149D6CC4C}" srcId="{620BF3F2-C26F-49C3-A369-D93E97F2092D}" destId="{D4AA5F9B-55C7-4567-ACCD-BE926DA50D79}" srcOrd="0" destOrd="0" parTransId="{4E96875A-AB90-4B52-ABF5-78D71526372B}" sibTransId="{F1226272-5097-481A-BF87-470041ACAB5D}"/>
    <dgm:cxn modelId="{80C259FA-80BD-4D77-8995-2628E660D910}" type="presOf" srcId="{65A645F3-62AA-4B25-84D1-F738B9045C93}" destId="{B083FBC9-8BD9-4C02-8303-C176DB824409}" srcOrd="0" destOrd="2" presId="urn:microsoft.com/office/officeart/2005/8/layout/lProcess2"/>
    <dgm:cxn modelId="{679042CE-1B84-4759-9798-964A2075A648}" type="presOf" srcId="{D4AA5F9B-55C7-4567-ACCD-BE926DA50D79}" destId="{77DDC6FD-1913-491F-A3A2-AD5D9B518589}" srcOrd="0" destOrd="0" presId="urn:microsoft.com/office/officeart/2005/8/layout/lProcess2"/>
    <dgm:cxn modelId="{48CD8F61-EA8A-4606-8383-493F80DE0F86}" type="presParOf" srcId="{0D5390AD-EF8E-43F1-80E6-1A63E4B689A1}" destId="{425D21BD-10D8-4B4E-8700-56D4D3D1D22E}" srcOrd="0" destOrd="0" presId="urn:microsoft.com/office/officeart/2005/8/layout/lProcess2"/>
    <dgm:cxn modelId="{682B6144-1FB7-4C0F-A798-D5713D6A0771}" type="presParOf" srcId="{425D21BD-10D8-4B4E-8700-56D4D3D1D22E}" destId="{77DDC6FD-1913-491F-A3A2-AD5D9B518589}" srcOrd="0" destOrd="0" presId="urn:microsoft.com/office/officeart/2005/8/layout/lProcess2"/>
    <dgm:cxn modelId="{6A6EED74-CEE6-406E-9D7B-6B6783FAEE3B}" type="presParOf" srcId="{425D21BD-10D8-4B4E-8700-56D4D3D1D22E}" destId="{44946341-CB70-49B8-A64B-74BB5CBAD4CF}" srcOrd="1" destOrd="0" presId="urn:microsoft.com/office/officeart/2005/8/layout/lProcess2"/>
    <dgm:cxn modelId="{5F24B88A-6016-4271-BEFA-47E8AAD2A7D3}" type="presParOf" srcId="{425D21BD-10D8-4B4E-8700-56D4D3D1D22E}" destId="{B5FA8E14-F68D-4D0C-A0D0-5D351E89A377}" srcOrd="2" destOrd="0" presId="urn:microsoft.com/office/officeart/2005/8/layout/lProcess2"/>
    <dgm:cxn modelId="{ED4B5D6C-D6E5-42FE-8779-43617921A7BF}" type="presParOf" srcId="{B5FA8E14-F68D-4D0C-A0D0-5D351E89A377}" destId="{46321D28-DDF6-4482-A7B5-509BF566CF69}" srcOrd="0" destOrd="0" presId="urn:microsoft.com/office/officeart/2005/8/layout/lProcess2"/>
    <dgm:cxn modelId="{DBD1C011-1CD5-45D5-A754-ACC852109606}" type="presParOf" srcId="{46321D28-DDF6-4482-A7B5-509BF566CF69}" destId="{B083FBC9-8BD9-4C02-8303-C176DB824409}" srcOrd="0" destOrd="0" presId="urn:microsoft.com/office/officeart/2005/8/layout/lProcess2"/>
    <dgm:cxn modelId="{BAA613B5-3C65-4891-8A6C-29579C28AFF6}" type="presParOf" srcId="{46321D28-DDF6-4482-A7B5-509BF566CF69}" destId="{EE3C61E4-7FD6-4B38-9D94-CDE75B366D73}" srcOrd="1" destOrd="0" presId="urn:microsoft.com/office/officeart/2005/8/layout/lProcess2"/>
    <dgm:cxn modelId="{A82D9F5A-2F0D-417E-9569-4216697B9897}" type="presParOf" srcId="{46321D28-DDF6-4482-A7B5-509BF566CF69}" destId="{C17DDE71-4630-4A3C-B284-199FAD586E3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778F48-A43A-4600-940B-91C8ACCB649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5C06723-D11D-40A5-9861-829F9AC8F507}">
      <dgm:prSet/>
      <dgm:spPr/>
      <dgm:t>
        <a:bodyPr/>
        <a:lstStyle/>
        <a:p>
          <a:pPr rtl="0"/>
          <a:r>
            <a:rPr lang="hu-HU" b="1" dirty="0" smtClean="0"/>
            <a:t>Együttműködés a mentor és mentorált között</a:t>
          </a:r>
          <a:endParaRPr lang="hu-HU" dirty="0"/>
        </a:p>
      </dgm:t>
    </dgm:pt>
    <dgm:pt modelId="{828FC5A5-607C-4DF7-B918-02981D933AB8}" type="parTrans" cxnId="{50E651AB-55F1-45D4-8392-BB92A3D5CDCB}">
      <dgm:prSet/>
      <dgm:spPr/>
      <dgm:t>
        <a:bodyPr/>
        <a:lstStyle/>
        <a:p>
          <a:endParaRPr lang="hu-HU"/>
        </a:p>
      </dgm:t>
    </dgm:pt>
    <dgm:pt modelId="{D5250C63-185B-4D70-BDA4-5D7BC070B9DD}" type="sibTrans" cxnId="{50E651AB-55F1-45D4-8392-BB92A3D5CDCB}">
      <dgm:prSet/>
      <dgm:spPr/>
      <dgm:t>
        <a:bodyPr/>
        <a:lstStyle/>
        <a:p>
          <a:endParaRPr lang="hu-HU"/>
        </a:p>
      </dgm:t>
    </dgm:pt>
    <dgm:pt modelId="{F95E3BC3-7FAE-4110-9977-E850C98BBBB3}">
      <dgm:prSet custT="1"/>
      <dgm:spPr/>
      <dgm:t>
        <a:bodyPr/>
        <a:lstStyle/>
        <a:p>
          <a:pPr rtl="0"/>
          <a:endParaRPr lang="hu-HU" sz="1200" dirty="0"/>
        </a:p>
      </dgm:t>
    </dgm:pt>
    <dgm:pt modelId="{420E3079-C95C-408F-81B2-9B1A7DEB9CEF}" type="parTrans" cxnId="{A57CF7B5-8572-4501-BDC6-4421FDCD753C}">
      <dgm:prSet/>
      <dgm:spPr/>
      <dgm:t>
        <a:bodyPr/>
        <a:lstStyle/>
        <a:p>
          <a:endParaRPr lang="hu-HU"/>
        </a:p>
      </dgm:t>
    </dgm:pt>
    <dgm:pt modelId="{EC6364D7-8272-4729-85FB-422A577E82BB}" type="sibTrans" cxnId="{A57CF7B5-8572-4501-BDC6-4421FDCD753C}">
      <dgm:prSet/>
      <dgm:spPr/>
      <dgm:t>
        <a:bodyPr/>
        <a:lstStyle/>
        <a:p>
          <a:endParaRPr lang="hu-HU"/>
        </a:p>
      </dgm:t>
    </dgm:pt>
    <dgm:pt modelId="{7A2BDC1D-7C4B-4092-8CF9-CC00A12E4BB8}">
      <dgm:prSet custT="1"/>
      <dgm:spPr/>
      <dgm:t>
        <a:bodyPr/>
        <a:lstStyle/>
        <a:p>
          <a:pPr rtl="0"/>
          <a:r>
            <a:rPr lang="hu-HU" sz="2800" b="1" dirty="0" smtClean="0"/>
            <a:t>A kölcsönös visszajelzések egyértelműen pozitívak. </a:t>
          </a:r>
          <a:endParaRPr lang="hu-HU" sz="2800" dirty="0"/>
        </a:p>
      </dgm:t>
    </dgm:pt>
    <dgm:pt modelId="{169CE986-80EA-4773-96DA-288951BF194B}" type="parTrans" cxnId="{21D8155F-0AC4-4DDF-AB6C-7F60071905CF}">
      <dgm:prSet/>
      <dgm:spPr/>
      <dgm:t>
        <a:bodyPr/>
        <a:lstStyle/>
        <a:p>
          <a:endParaRPr lang="hu-HU"/>
        </a:p>
      </dgm:t>
    </dgm:pt>
    <dgm:pt modelId="{DB63BBCB-D804-4A89-81C5-B04DAFEA31F2}" type="sibTrans" cxnId="{21D8155F-0AC4-4DDF-AB6C-7F60071905CF}">
      <dgm:prSet/>
      <dgm:spPr/>
      <dgm:t>
        <a:bodyPr/>
        <a:lstStyle/>
        <a:p>
          <a:endParaRPr lang="hu-HU"/>
        </a:p>
      </dgm:t>
    </dgm:pt>
    <dgm:pt modelId="{31C5A745-00EA-49EB-AC7C-2C0C4BE2C169}">
      <dgm:prSet custT="1"/>
      <dgm:spPr/>
      <dgm:t>
        <a:bodyPr/>
        <a:lstStyle/>
        <a:p>
          <a:pPr rtl="0"/>
          <a:r>
            <a:rPr lang="hu-HU" sz="2800" b="1" dirty="0" smtClean="0"/>
            <a:t>A </a:t>
          </a:r>
          <a:r>
            <a:rPr lang="hu-HU" sz="2800" b="1" dirty="0" err="1" smtClean="0"/>
            <a:t>mentoráltaknak</a:t>
          </a:r>
          <a:r>
            <a:rPr lang="hu-HU" sz="2800" b="1" dirty="0" smtClean="0"/>
            <a:t> szükségük van a személyes támogatásra, a közvetlen emberi kapcsolatra.</a:t>
          </a:r>
          <a:endParaRPr lang="hu-HU" sz="2800" dirty="0"/>
        </a:p>
      </dgm:t>
    </dgm:pt>
    <dgm:pt modelId="{9C9E7F1E-F7CA-471B-AD50-7120F9EEE147}" type="parTrans" cxnId="{F6CA4214-4DA4-4F88-ABCB-1977C0345715}">
      <dgm:prSet/>
      <dgm:spPr/>
      <dgm:t>
        <a:bodyPr/>
        <a:lstStyle/>
        <a:p>
          <a:endParaRPr lang="hu-HU"/>
        </a:p>
      </dgm:t>
    </dgm:pt>
    <dgm:pt modelId="{724C1BF1-8036-4335-841A-C9AF98D8BC4F}" type="sibTrans" cxnId="{F6CA4214-4DA4-4F88-ABCB-1977C0345715}">
      <dgm:prSet/>
      <dgm:spPr/>
      <dgm:t>
        <a:bodyPr/>
        <a:lstStyle/>
        <a:p>
          <a:endParaRPr lang="hu-HU"/>
        </a:p>
      </dgm:t>
    </dgm:pt>
    <dgm:pt modelId="{3BD5BC03-15EF-4EAE-A735-11E760417B51}">
      <dgm:prSet custT="1"/>
      <dgm:spPr/>
      <dgm:t>
        <a:bodyPr/>
        <a:lstStyle/>
        <a:p>
          <a:pPr rtl="0"/>
          <a:r>
            <a:rPr lang="hu-HU" sz="2800" b="1" dirty="0" smtClean="0"/>
            <a:t>A </a:t>
          </a:r>
          <a:r>
            <a:rPr lang="hu-HU" sz="2800" b="1" dirty="0" err="1" smtClean="0"/>
            <a:t>mentorálás</a:t>
          </a:r>
          <a:r>
            <a:rPr lang="hu-HU" sz="2800" b="1" dirty="0" smtClean="0"/>
            <a:t> a mentorok fejlődésére is pozitívan hat.</a:t>
          </a:r>
          <a:endParaRPr lang="hu-HU" sz="2800" dirty="0"/>
        </a:p>
      </dgm:t>
    </dgm:pt>
    <dgm:pt modelId="{3FA28D4A-BDC0-4860-8ACB-7094A4BA8FE1}" type="parTrans" cxnId="{EF6F74EF-FCE8-4881-82FD-E6BFCC54863D}">
      <dgm:prSet/>
      <dgm:spPr/>
      <dgm:t>
        <a:bodyPr/>
        <a:lstStyle/>
        <a:p>
          <a:endParaRPr lang="hu-HU"/>
        </a:p>
      </dgm:t>
    </dgm:pt>
    <dgm:pt modelId="{4AF128CD-D031-40FF-922C-6185DDB5EAD5}" type="sibTrans" cxnId="{EF6F74EF-FCE8-4881-82FD-E6BFCC54863D}">
      <dgm:prSet/>
      <dgm:spPr/>
      <dgm:t>
        <a:bodyPr/>
        <a:lstStyle/>
        <a:p>
          <a:endParaRPr lang="hu-HU"/>
        </a:p>
      </dgm:t>
    </dgm:pt>
    <dgm:pt modelId="{0A7822C4-F024-46D2-AC30-47892AC45E43}" type="pres">
      <dgm:prSet presAssocID="{95778F48-A43A-4600-940B-91C8ACCB649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2721E46-07D6-40A0-8CA4-BE2E8E8E5B3A}" type="pres">
      <dgm:prSet presAssocID="{15C06723-D11D-40A5-9861-829F9AC8F507}" presName="compNode" presStyleCnt="0"/>
      <dgm:spPr/>
    </dgm:pt>
    <dgm:pt modelId="{641F16B8-C0C3-4782-BBB1-D8F2DE60E146}" type="pres">
      <dgm:prSet presAssocID="{15C06723-D11D-40A5-9861-829F9AC8F507}" presName="aNode" presStyleLbl="bgShp" presStyleIdx="0" presStyleCnt="1"/>
      <dgm:spPr/>
      <dgm:t>
        <a:bodyPr/>
        <a:lstStyle/>
        <a:p>
          <a:endParaRPr lang="hu-HU"/>
        </a:p>
      </dgm:t>
    </dgm:pt>
    <dgm:pt modelId="{5AD25972-D7FC-425E-87A2-5F25CC61A1F0}" type="pres">
      <dgm:prSet presAssocID="{15C06723-D11D-40A5-9861-829F9AC8F507}" presName="textNode" presStyleLbl="bgShp" presStyleIdx="0" presStyleCnt="1"/>
      <dgm:spPr/>
      <dgm:t>
        <a:bodyPr/>
        <a:lstStyle/>
        <a:p>
          <a:endParaRPr lang="hu-HU"/>
        </a:p>
      </dgm:t>
    </dgm:pt>
    <dgm:pt modelId="{494FA8AC-5826-41D4-9EEE-6F9B0F8D936E}" type="pres">
      <dgm:prSet presAssocID="{15C06723-D11D-40A5-9861-829F9AC8F507}" presName="compChildNode" presStyleCnt="0"/>
      <dgm:spPr/>
    </dgm:pt>
    <dgm:pt modelId="{B63F3F9A-3009-4286-A8F3-3B305CDEC89C}" type="pres">
      <dgm:prSet presAssocID="{15C06723-D11D-40A5-9861-829F9AC8F507}" presName="theInnerList" presStyleCnt="0"/>
      <dgm:spPr/>
    </dgm:pt>
    <dgm:pt modelId="{3324B7AE-213F-4352-B1FA-ABA62AFAA0A8}" type="pres">
      <dgm:prSet presAssocID="{F95E3BC3-7FAE-4110-9977-E850C98BBBB3}" presName="childNode" presStyleLbl="node1" presStyleIdx="0" presStyleCnt="1" custScaleX="114496" custScaleY="10246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6CA4214-4DA4-4F88-ABCB-1977C0345715}" srcId="{F95E3BC3-7FAE-4110-9977-E850C98BBBB3}" destId="{31C5A745-00EA-49EB-AC7C-2C0C4BE2C169}" srcOrd="1" destOrd="0" parTransId="{9C9E7F1E-F7CA-471B-AD50-7120F9EEE147}" sibTransId="{724C1BF1-8036-4335-841A-C9AF98D8BC4F}"/>
    <dgm:cxn modelId="{E07B4D36-7356-4FF2-81F2-7464A91C65F1}" type="presOf" srcId="{31C5A745-00EA-49EB-AC7C-2C0C4BE2C169}" destId="{3324B7AE-213F-4352-B1FA-ABA62AFAA0A8}" srcOrd="0" destOrd="2" presId="urn:microsoft.com/office/officeart/2005/8/layout/lProcess2"/>
    <dgm:cxn modelId="{66EFA8AB-89FF-4482-B5FE-AB6F93DA95F7}" type="presOf" srcId="{3BD5BC03-15EF-4EAE-A735-11E760417B51}" destId="{3324B7AE-213F-4352-B1FA-ABA62AFAA0A8}" srcOrd="0" destOrd="3" presId="urn:microsoft.com/office/officeart/2005/8/layout/lProcess2"/>
    <dgm:cxn modelId="{B9D17BFE-E41F-4DCF-BDA8-652F7932D1FD}" type="presOf" srcId="{15C06723-D11D-40A5-9861-829F9AC8F507}" destId="{641F16B8-C0C3-4782-BBB1-D8F2DE60E146}" srcOrd="0" destOrd="0" presId="urn:microsoft.com/office/officeart/2005/8/layout/lProcess2"/>
    <dgm:cxn modelId="{A57CF7B5-8572-4501-BDC6-4421FDCD753C}" srcId="{15C06723-D11D-40A5-9861-829F9AC8F507}" destId="{F95E3BC3-7FAE-4110-9977-E850C98BBBB3}" srcOrd="0" destOrd="0" parTransId="{420E3079-C95C-408F-81B2-9B1A7DEB9CEF}" sibTransId="{EC6364D7-8272-4729-85FB-422A577E82BB}"/>
    <dgm:cxn modelId="{6319308B-9720-4806-9271-627AFCB7AFFB}" type="presOf" srcId="{F95E3BC3-7FAE-4110-9977-E850C98BBBB3}" destId="{3324B7AE-213F-4352-B1FA-ABA62AFAA0A8}" srcOrd="0" destOrd="0" presId="urn:microsoft.com/office/officeart/2005/8/layout/lProcess2"/>
    <dgm:cxn modelId="{50E651AB-55F1-45D4-8392-BB92A3D5CDCB}" srcId="{95778F48-A43A-4600-940B-91C8ACCB6493}" destId="{15C06723-D11D-40A5-9861-829F9AC8F507}" srcOrd="0" destOrd="0" parTransId="{828FC5A5-607C-4DF7-B918-02981D933AB8}" sibTransId="{D5250C63-185B-4D70-BDA4-5D7BC070B9DD}"/>
    <dgm:cxn modelId="{1418B38B-46D3-44F7-81DE-967B1B9B0757}" type="presOf" srcId="{95778F48-A43A-4600-940B-91C8ACCB6493}" destId="{0A7822C4-F024-46D2-AC30-47892AC45E43}" srcOrd="0" destOrd="0" presId="urn:microsoft.com/office/officeart/2005/8/layout/lProcess2"/>
    <dgm:cxn modelId="{21D8155F-0AC4-4DDF-AB6C-7F60071905CF}" srcId="{F95E3BC3-7FAE-4110-9977-E850C98BBBB3}" destId="{7A2BDC1D-7C4B-4092-8CF9-CC00A12E4BB8}" srcOrd="0" destOrd="0" parTransId="{169CE986-80EA-4773-96DA-288951BF194B}" sibTransId="{DB63BBCB-D804-4A89-81C5-B04DAFEA31F2}"/>
    <dgm:cxn modelId="{559259BF-5B11-4C42-8E6B-268D1BA0C358}" type="presOf" srcId="{7A2BDC1D-7C4B-4092-8CF9-CC00A12E4BB8}" destId="{3324B7AE-213F-4352-B1FA-ABA62AFAA0A8}" srcOrd="0" destOrd="1" presId="urn:microsoft.com/office/officeart/2005/8/layout/lProcess2"/>
    <dgm:cxn modelId="{EF6F74EF-FCE8-4881-82FD-E6BFCC54863D}" srcId="{F95E3BC3-7FAE-4110-9977-E850C98BBBB3}" destId="{3BD5BC03-15EF-4EAE-A735-11E760417B51}" srcOrd="2" destOrd="0" parTransId="{3FA28D4A-BDC0-4860-8ACB-7094A4BA8FE1}" sibTransId="{4AF128CD-D031-40FF-922C-6185DDB5EAD5}"/>
    <dgm:cxn modelId="{C4CB220D-F86D-4837-A910-A396F0ACA338}" type="presOf" srcId="{15C06723-D11D-40A5-9861-829F9AC8F507}" destId="{5AD25972-D7FC-425E-87A2-5F25CC61A1F0}" srcOrd="1" destOrd="0" presId="urn:microsoft.com/office/officeart/2005/8/layout/lProcess2"/>
    <dgm:cxn modelId="{08417826-196C-4E2A-9474-D17983BCE91A}" type="presParOf" srcId="{0A7822C4-F024-46D2-AC30-47892AC45E43}" destId="{02721E46-07D6-40A0-8CA4-BE2E8E8E5B3A}" srcOrd="0" destOrd="0" presId="urn:microsoft.com/office/officeart/2005/8/layout/lProcess2"/>
    <dgm:cxn modelId="{04F4B4BD-C348-453D-81B6-B5BE3ED7AE40}" type="presParOf" srcId="{02721E46-07D6-40A0-8CA4-BE2E8E8E5B3A}" destId="{641F16B8-C0C3-4782-BBB1-D8F2DE60E146}" srcOrd="0" destOrd="0" presId="urn:microsoft.com/office/officeart/2005/8/layout/lProcess2"/>
    <dgm:cxn modelId="{BF832636-9A4E-443B-B901-21B4552F86A2}" type="presParOf" srcId="{02721E46-07D6-40A0-8CA4-BE2E8E8E5B3A}" destId="{5AD25972-D7FC-425E-87A2-5F25CC61A1F0}" srcOrd="1" destOrd="0" presId="urn:microsoft.com/office/officeart/2005/8/layout/lProcess2"/>
    <dgm:cxn modelId="{CC60836A-525D-4C94-B493-90C742CF2D87}" type="presParOf" srcId="{02721E46-07D6-40A0-8CA4-BE2E8E8E5B3A}" destId="{494FA8AC-5826-41D4-9EEE-6F9B0F8D936E}" srcOrd="2" destOrd="0" presId="urn:microsoft.com/office/officeart/2005/8/layout/lProcess2"/>
    <dgm:cxn modelId="{B856B9A5-2B89-4B77-BFA9-D61642278EA1}" type="presParOf" srcId="{494FA8AC-5826-41D4-9EEE-6F9B0F8D936E}" destId="{B63F3F9A-3009-4286-A8F3-3B305CDEC89C}" srcOrd="0" destOrd="0" presId="urn:microsoft.com/office/officeart/2005/8/layout/lProcess2"/>
    <dgm:cxn modelId="{1AFB6365-32CE-4679-901C-215196DA809C}" type="presParOf" srcId="{B63F3F9A-3009-4286-A8F3-3B305CDEC89C}" destId="{3324B7AE-213F-4352-B1FA-ABA62AFAA0A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B8A7F7-CDBE-4B33-8F1B-8C78BCCF7AE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094FC59-8A5A-4948-8C3C-77E7F1D018E8}">
      <dgm:prSet/>
      <dgm:spPr/>
      <dgm:t>
        <a:bodyPr/>
        <a:lstStyle/>
        <a:p>
          <a:pPr rtl="0"/>
          <a:r>
            <a:rPr lang="hu-HU" b="1" dirty="0" smtClean="0"/>
            <a:t>Mentorok</a:t>
          </a:r>
          <a:endParaRPr lang="hu-HU" dirty="0"/>
        </a:p>
      </dgm:t>
    </dgm:pt>
    <dgm:pt modelId="{587CC634-1D02-4C56-8C54-F0FBBB97028C}" type="parTrans" cxnId="{1C93FBEA-66AD-4830-A72D-A03D94152F8A}">
      <dgm:prSet/>
      <dgm:spPr/>
      <dgm:t>
        <a:bodyPr/>
        <a:lstStyle/>
        <a:p>
          <a:endParaRPr lang="hu-HU"/>
        </a:p>
      </dgm:t>
    </dgm:pt>
    <dgm:pt modelId="{A78AB9EE-C485-4D6B-BB91-28CBD032B6D0}" type="sibTrans" cxnId="{1C93FBEA-66AD-4830-A72D-A03D94152F8A}">
      <dgm:prSet/>
      <dgm:spPr/>
      <dgm:t>
        <a:bodyPr/>
        <a:lstStyle/>
        <a:p>
          <a:endParaRPr lang="hu-HU"/>
        </a:p>
      </dgm:t>
    </dgm:pt>
    <dgm:pt modelId="{5E135D0E-34B9-4AB3-AC77-8E037A9EE51C}">
      <dgm:prSet/>
      <dgm:spPr/>
      <dgm:t>
        <a:bodyPr/>
        <a:lstStyle/>
        <a:p>
          <a:pPr rtl="0"/>
          <a:r>
            <a:rPr lang="hu-HU" b="1" dirty="0" smtClean="0"/>
            <a:t>A mentorok képzésével kapcsolatos tapasztalatok</a:t>
          </a:r>
          <a:endParaRPr lang="hu-HU" dirty="0"/>
        </a:p>
      </dgm:t>
    </dgm:pt>
    <dgm:pt modelId="{950B05F3-2C64-431F-AC5E-0F940E47349E}" type="parTrans" cxnId="{E66F1677-FB13-4535-B52E-ECB82E252534}">
      <dgm:prSet/>
      <dgm:spPr/>
      <dgm:t>
        <a:bodyPr/>
        <a:lstStyle/>
        <a:p>
          <a:endParaRPr lang="hu-HU"/>
        </a:p>
      </dgm:t>
    </dgm:pt>
    <dgm:pt modelId="{549F26CA-3A28-4AF3-B1CF-F6E86A3C53C8}" type="sibTrans" cxnId="{E66F1677-FB13-4535-B52E-ECB82E252534}">
      <dgm:prSet/>
      <dgm:spPr/>
      <dgm:t>
        <a:bodyPr/>
        <a:lstStyle/>
        <a:p>
          <a:endParaRPr lang="hu-HU"/>
        </a:p>
      </dgm:t>
    </dgm:pt>
    <dgm:pt modelId="{D72D3073-F1F4-4665-8103-5BE6A6EDECC2}">
      <dgm:prSet/>
      <dgm:spPr/>
      <dgm:t>
        <a:bodyPr/>
        <a:lstStyle/>
        <a:p>
          <a:pPr rtl="0"/>
          <a:r>
            <a:rPr lang="hu-HU" b="1" dirty="0" smtClean="0"/>
            <a:t>A mentori pilot program megvalósulásával kapcsolatos tapasztalatok</a:t>
          </a:r>
          <a:endParaRPr lang="hu-HU" dirty="0"/>
        </a:p>
      </dgm:t>
    </dgm:pt>
    <dgm:pt modelId="{70F567B5-EDF9-4CE4-A8FB-384CC82AD089}" type="parTrans" cxnId="{2A232458-D949-4D80-AA39-B3C03851FEED}">
      <dgm:prSet/>
      <dgm:spPr/>
      <dgm:t>
        <a:bodyPr/>
        <a:lstStyle/>
        <a:p>
          <a:endParaRPr lang="hu-HU"/>
        </a:p>
      </dgm:t>
    </dgm:pt>
    <dgm:pt modelId="{58B7F3F1-3801-4947-8B41-FD22C14B0BFF}" type="sibTrans" cxnId="{2A232458-D949-4D80-AA39-B3C03851FEED}">
      <dgm:prSet/>
      <dgm:spPr/>
      <dgm:t>
        <a:bodyPr/>
        <a:lstStyle/>
        <a:p>
          <a:endParaRPr lang="hu-HU"/>
        </a:p>
      </dgm:t>
    </dgm:pt>
    <dgm:pt modelId="{3E7BE7ED-0370-476F-A619-7F92B5B621F9}">
      <dgm:prSet/>
      <dgm:spPr/>
      <dgm:t>
        <a:bodyPr/>
        <a:lstStyle/>
        <a:p>
          <a:pPr rtl="0"/>
          <a:r>
            <a:rPr lang="hu-HU" b="1" dirty="0" smtClean="0"/>
            <a:t>A pilot program középtávú eredményeinek megbeszélése</a:t>
          </a:r>
          <a:endParaRPr lang="hu-HU" dirty="0"/>
        </a:p>
      </dgm:t>
    </dgm:pt>
    <dgm:pt modelId="{31229E5E-A69E-4110-A204-6409996B5585}" type="parTrans" cxnId="{DC360BDA-E88A-47D1-B604-FD904A7B29E9}">
      <dgm:prSet/>
      <dgm:spPr/>
      <dgm:t>
        <a:bodyPr/>
        <a:lstStyle/>
        <a:p>
          <a:endParaRPr lang="hu-HU"/>
        </a:p>
      </dgm:t>
    </dgm:pt>
    <dgm:pt modelId="{BF2A1A07-8F18-4925-82BF-5A69EC730C03}" type="sibTrans" cxnId="{DC360BDA-E88A-47D1-B604-FD904A7B29E9}">
      <dgm:prSet/>
      <dgm:spPr/>
      <dgm:t>
        <a:bodyPr/>
        <a:lstStyle/>
        <a:p>
          <a:endParaRPr lang="hu-HU"/>
        </a:p>
      </dgm:t>
    </dgm:pt>
    <dgm:pt modelId="{BCF9B9C6-4A18-4F37-947C-E50885D1B783}">
      <dgm:prSet/>
      <dgm:spPr/>
      <dgm:t>
        <a:bodyPr/>
        <a:lstStyle/>
        <a:p>
          <a:pPr rtl="0"/>
          <a:r>
            <a:rPr lang="hu-HU" b="1" dirty="0" smtClean="0"/>
            <a:t>A mentori program </a:t>
          </a:r>
          <a:r>
            <a:rPr lang="hu-HU" b="1" dirty="0" err="1" smtClean="0"/>
            <a:t>továbbfejlesztésével</a:t>
          </a:r>
          <a:r>
            <a:rPr lang="hu-HU" b="1" dirty="0" smtClean="0"/>
            <a:t> kapcsolatos javaslatok </a:t>
          </a:r>
          <a:endParaRPr lang="hu-HU" dirty="0"/>
        </a:p>
      </dgm:t>
    </dgm:pt>
    <dgm:pt modelId="{8B085363-8C87-466F-9DF6-05CB586A13E8}" type="parTrans" cxnId="{1CAC4E73-1B77-4A62-81C9-E67E49E80343}">
      <dgm:prSet/>
      <dgm:spPr/>
      <dgm:t>
        <a:bodyPr/>
        <a:lstStyle/>
        <a:p>
          <a:endParaRPr lang="hu-HU"/>
        </a:p>
      </dgm:t>
    </dgm:pt>
    <dgm:pt modelId="{B659F479-9D12-46B8-9CD1-3C1FB072F5B1}" type="sibTrans" cxnId="{1CAC4E73-1B77-4A62-81C9-E67E49E80343}">
      <dgm:prSet/>
      <dgm:spPr/>
      <dgm:t>
        <a:bodyPr/>
        <a:lstStyle/>
        <a:p>
          <a:endParaRPr lang="hu-HU"/>
        </a:p>
      </dgm:t>
    </dgm:pt>
    <dgm:pt modelId="{6F98011B-F8B1-46BE-B6B4-F0B1FE410E18}" type="pres">
      <dgm:prSet presAssocID="{61B8A7F7-CDBE-4B33-8F1B-8C78BCCF7A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A21AE4B-327A-4C16-90A5-8267208E411A}" type="pres">
      <dgm:prSet presAssocID="{9094FC59-8A5A-4948-8C3C-77E7F1D018E8}" presName="root" presStyleCnt="0"/>
      <dgm:spPr/>
    </dgm:pt>
    <dgm:pt modelId="{0077EE4A-46B8-4599-8D12-847BF7D9E2BD}" type="pres">
      <dgm:prSet presAssocID="{9094FC59-8A5A-4948-8C3C-77E7F1D018E8}" presName="rootComposite" presStyleCnt="0"/>
      <dgm:spPr/>
    </dgm:pt>
    <dgm:pt modelId="{078312CC-31F1-4423-8F2D-196C8EAA88AC}" type="pres">
      <dgm:prSet presAssocID="{9094FC59-8A5A-4948-8C3C-77E7F1D018E8}" presName="rootText" presStyleLbl="node1" presStyleIdx="0" presStyleCnt="1" custScaleX="407167" custScaleY="84251"/>
      <dgm:spPr/>
      <dgm:t>
        <a:bodyPr/>
        <a:lstStyle/>
        <a:p>
          <a:endParaRPr lang="hu-HU"/>
        </a:p>
      </dgm:t>
    </dgm:pt>
    <dgm:pt modelId="{BD93F152-022C-4030-A8BA-BBFE63BEC4CC}" type="pres">
      <dgm:prSet presAssocID="{9094FC59-8A5A-4948-8C3C-77E7F1D018E8}" presName="rootConnector" presStyleLbl="node1" presStyleIdx="0" presStyleCnt="1"/>
      <dgm:spPr/>
      <dgm:t>
        <a:bodyPr/>
        <a:lstStyle/>
        <a:p>
          <a:endParaRPr lang="hu-HU"/>
        </a:p>
      </dgm:t>
    </dgm:pt>
    <dgm:pt modelId="{316E39CA-EF29-4FD1-B464-48685500D253}" type="pres">
      <dgm:prSet presAssocID="{9094FC59-8A5A-4948-8C3C-77E7F1D018E8}" presName="childShape" presStyleCnt="0"/>
      <dgm:spPr/>
    </dgm:pt>
    <dgm:pt modelId="{23EA38CB-6C53-4E41-BBC3-DF6350C4B753}" type="pres">
      <dgm:prSet presAssocID="{950B05F3-2C64-431F-AC5E-0F940E47349E}" presName="Name13" presStyleLbl="parChTrans1D2" presStyleIdx="0" presStyleCnt="4"/>
      <dgm:spPr/>
      <dgm:t>
        <a:bodyPr/>
        <a:lstStyle/>
        <a:p>
          <a:endParaRPr lang="hu-HU"/>
        </a:p>
      </dgm:t>
    </dgm:pt>
    <dgm:pt modelId="{D013462E-CCB5-4F5B-BE58-2046A4225D64}" type="pres">
      <dgm:prSet presAssocID="{5E135D0E-34B9-4AB3-AC77-8E037A9EE51C}" presName="childText" presStyleLbl="bgAcc1" presStyleIdx="0" presStyleCnt="4" custScaleX="5089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814F6C-99C1-41A3-899E-61F98DC91E19}" type="pres">
      <dgm:prSet presAssocID="{70F567B5-EDF9-4CE4-A8FB-384CC82AD089}" presName="Name13" presStyleLbl="parChTrans1D2" presStyleIdx="1" presStyleCnt="4"/>
      <dgm:spPr/>
      <dgm:t>
        <a:bodyPr/>
        <a:lstStyle/>
        <a:p>
          <a:endParaRPr lang="hu-HU"/>
        </a:p>
      </dgm:t>
    </dgm:pt>
    <dgm:pt modelId="{E12A0ED5-BEE6-46E5-B944-0A036524D4FB}" type="pres">
      <dgm:prSet presAssocID="{D72D3073-F1F4-4665-8103-5BE6A6EDECC2}" presName="childText" presStyleLbl="bgAcc1" presStyleIdx="1" presStyleCnt="4" custScaleX="5089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81379D-C176-41CF-B99D-AFF0172CBCA0}" type="pres">
      <dgm:prSet presAssocID="{31229E5E-A69E-4110-A204-6409996B5585}" presName="Name13" presStyleLbl="parChTrans1D2" presStyleIdx="2" presStyleCnt="4"/>
      <dgm:spPr/>
      <dgm:t>
        <a:bodyPr/>
        <a:lstStyle/>
        <a:p>
          <a:endParaRPr lang="hu-HU"/>
        </a:p>
      </dgm:t>
    </dgm:pt>
    <dgm:pt modelId="{97AAEF56-973F-4A74-88CC-9ED27B1F222F}" type="pres">
      <dgm:prSet presAssocID="{3E7BE7ED-0370-476F-A619-7F92B5B621F9}" presName="childText" presStyleLbl="bgAcc1" presStyleIdx="2" presStyleCnt="4" custScaleX="5089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B83C98-A73F-4B06-8438-1FCE7132DD4F}" type="pres">
      <dgm:prSet presAssocID="{8B085363-8C87-466F-9DF6-05CB586A13E8}" presName="Name13" presStyleLbl="parChTrans1D2" presStyleIdx="3" presStyleCnt="4"/>
      <dgm:spPr/>
      <dgm:t>
        <a:bodyPr/>
        <a:lstStyle/>
        <a:p>
          <a:endParaRPr lang="hu-HU"/>
        </a:p>
      </dgm:t>
    </dgm:pt>
    <dgm:pt modelId="{217195C2-0953-47D9-8CAB-DF4263AC9E98}" type="pres">
      <dgm:prSet presAssocID="{BCF9B9C6-4A18-4F37-947C-E50885D1B783}" presName="childText" presStyleLbl="bgAcc1" presStyleIdx="3" presStyleCnt="4" custScaleX="5089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5008179-7A80-44B4-9CC9-26C7B952F9C3}" type="presOf" srcId="{5E135D0E-34B9-4AB3-AC77-8E037A9EE51C}" destId="{D013462E-CCB5-4F5B-BE58-2046A4225D64}" srcOrd="0" destOrd="0" presId="urn:microsoft.com/office/officeart/2005/8/layout/hierarchy3"/>
    <dgm:cxn modelId="{1C93FBEA-66AD-4830-A72D-A03D94152F8A}" srcId="{61B8A7F7-CDBE-4B33-8F1B-8C78BCCF7AE6}" destId="{9094FC59-8A5A-4948-8C3C-77E7F1D018E8}" srcOrd="0" destOrd="0" parTransId="{587CC634-1D02-4C56-8C54-F0FBBB97028C}" sibTransId="{A78AB9EE-C485-4D6B-BB91-28CBD032B6D0}"/>
    <dgm:cxn modelId="{EB8ADDEA-CB36-45FD-91E5-EDEFB36061AD}" type="presOf" srcId="{31229E5E-A69E-4110-A204-6409996B5585}" destId="{A481379D-C176-41CF-B99D-AFF0172CBCA0}" srcOrd="0" destOrd="0" presId="urn:microsoft.com/office/officeart/2005/8/layout/hierarchy3"/>
    <dgm:cxn modelId="{E66F1677-FB13-4535-B52E-ECB82E252534}" srcId="{9094FC59-8A5A-4948-8C3C-77E7F1D018E8}" destId="{5E135D0E-34B9-4AB3-AC77-8E037A9EE51C}" srcOrd="0" destOrd="0" parTransId="{950B05F3-2C64-431F-AC5E-0F940E47349E}" sibTransId="{549F26CA-3A28-4AF3-B1CF-F6E86A3C53C8}"/>
    <dgm:cxn modelId="{0447CBD1-8D7B-47E9-95E9-84490BCDD2E8}" type="presOf" srcId="{950B05F3-2C64-431F-AC5E-0F940E47349E}" destId="{23EA38CB-6C53-4E41-BBC3-DF6350C4B753}" srcOrd="0" destOrd="0" presId="urn:microsoft.com/office/officeart/2005/8/layout/hierarchy3"/>
    <dgm:cxn modelId="{A618C2D5-F7B0-4FA7-8684-3832B18EE2AF}" type="presOf" srcId="{8B085363-8C87-466F-9DF6-05CB586A13E8}" destId="{A3B83C98-A73F-4B06-8438-1FCE7132DD4F}" srcOrd="0" destOrd="0" presId="urn:microsoft.com/office/officeart/2005/8/layout/hierarchy3"/>
    <dgm:cxn modelId="{98D66F59-9193-4576-8430-87E439AE66C6}" type="presOf" srcId="{70F567B5-EDF9-4CE4-A8FB-384CC82AD089}" destId="{F1814F6C-99C1-41A3-899E-61F98DC91E19}" srcOrd="0" destOrd="0" presId="urn:microsoft.com/office/officeart/2005/8/layout/hierarchy3"/>
    <dgm:cxn modelId="{B095C59E-EB9D-471C-92BD-C319CA09B691}" type="presOf" srcId="{D72D3073-F1F4-4665-8103-5BE6A6EDECC2}" destId="{E12A0ED5-BEE6-46E5-B944-0A036524D4FB}" srcOrd="0" destOrd="0" presId="urn:microsoft.com/office/officeart/2005/8/layout/hierarchy3"/>
    <dgm:cxn modelId="{5E3D869E-B12B-4BCF-9107-68DA2D33A1DA}" type="presOf" srcId="{9094FC59-8A5A-4948-8C3C-77E7F1D018E8}" destId="{078312CC-31F1-4423-8F2D-196C8EAA88AC}" srcOrd="0" destOrd="0" presId="urn:microsoft.com/office/officeart/2005/8/layout/hierarchy3"/>
    <dgm:cxn modelId="{DC360BDA-E88A-47D1-B604-FD904A7B29E9}" srcId="{9094FC59-8A5A-4948-8C3C-77E7F1D018E8}" destId="{3E7BE7ED-0370-476F-A619-7F92B5B621F9}" srcOrd="2" destOrd="0" parTransId="{31229E5E-A69E-4110-A204-6409996B5585}" sibTransId="{BF2A1A07-8F18-4925-82BF-5A69EC730C03}"/>
    <dgm:cxn modelId="{719108C8-C1F2-4741-BEB2-C61284B66CE8}" type="presOf" srcId="{9094FC59-8A5A-4948-8C3C-77E7F1D018E8}" destId="{BD93F152-022C-4030-A8BA-BBFE63BEC4CC}" srcOrd="1" destOrd="0" presId="urn:microsoft.com/office/officeart/2005/8/layout/hierarchy3"/>
    <dgm:cxn modelId="{12716106-4954-41B3-9777-01D3B1D3A823}" type="presOf" srcId="{61B8A7F7-CDBE-4B33-8F1B-8C78BCCF7AE6}" destId="{6F98011B-F8B1-46BE-B6B4-F0B1FE410E18}" srcOrd="0" destOrd="0" presId="urn:microsoft.com/office/officeart/2005/8/layout/hierarchy3"/>
    <dgm:cxn modelId="{2A232458-D949-4D80-AA39-B3C03851FEED}" srcId="{9094FC59-8A5A-4948-8C3C-77E7F1D018E8}" destId="{D72D3073-F1F4-4665-8103-5BE6A6EDECC2}" srcOrd="1" destOrd="0" parTransId="{70F567B5-EDF9-4CE4-A8FB-384CC82AD089}" sibTransId="{58B7F3F1-3801-4947-8B41-FD22C14B0BFF}"/>
    <dgm:cxn modelId="{1CAC4E73-1B77-4A62-81C9-E67E49E80343}" srcId="{9094FC59-8A5A-4948-8C3C-77E7F1D018E8}" destId="{BCF9B9C6-4A18-4F37-947C-E50885D1B783}" srcOrd="3" destOrd="0" parTransId="{8B085363-8C87-466F-9DF6-05CB586A13E8}" sibTransId="{B659F479-9D12-46B8-9CD1-3C1FB072F5B1}"/>
    <dgm:cxn modelId="{6607224C-1010-4DC0-8FA6-8ECF2A72981F}" type="presOf" srcId="{BCF9B9C6-4A18-4F37-947C-E50885D1B783}" destId="{217195C2-0953-47D9-8CAB-DF4263AC9E98}" srcOrd="0" destOrd="0" presId="urn:microsoft.com/office/officeart/2005/8/layout/hierarchy3"/>
    <dgm:cxn modelId="{D8CED5FE-6AD6-4A34-949D-80D994B364AB}" type="presOf" srcId="{3E7BE7ED-0370-476F-A619-7F92B5B621F9}" destId="{97AAEF56-973F-4A74-88CC-9ED27B1F222F}" srcOrd="0" destOrd="0" presId="urn:microsoft.com/office/officeart/2005/8/layout/hierarchy3"/>
    <dgm:cxn modelId="{1FFE4D6E-6E77-48A9-945F-86237191198F}" type="presParOf" srcId="{6F98011B-F8B1-46BE-B6B4-F0B1FE410E18}" destId="{6A21AE4B-327A-4C16-90A5-8267208E411A}" srcOrd="0" destOrd="0" presId="urn:microsoft.com/office/officeart/2005/8/layout/hierarchy3"/>
    <dgm:cxn modelId="{C58F6D08-D1A2-4EA4-BA8C-1BF021EAF8C3}" type="presParOf" srcId="{6A21AE4B-327A-4C16-90A5-8267208E411A}" destId="{0077EE4A-46B8-4599-8D12-847BF7D9E2BD}" srcOrd="0" destOrd="0" presId="urn:microsoft.com/office/officeart/2005/8/layout/hierarchy3"/>
    <dgm:cxn modelId="{E6A47D40-EC50-4C24-98B0-542D1658D07A}" type="presParOf" srcId="{0077EE4A-46B8-4599-8D12-847BF7D9E2BD}" destId="{078312CC-31F1-4423-8F2D-196C8EAA88AC}" srcOrd="0" destOrd="0" presId="urn:microsoft.com/office/officeart/2005/8/layout/hierarchy3"/>
    <dgm:cxn modelId="{911C2AA5-35D9-439E-850B-C8E5AE1451C5}" type="presParOf" srcId="{0077EE4A-46B8-4599-8D12-847BF7D9E2BD}" destId="{BD93F152-022C-4030-A8BA-BBFE63BEC4CC}" srcOrd="1" destOrd="0" presId="urn:microsoft.com/office/officeart/2005/8/layout/hierarchy3"/>
    <dgm:cxn modelId="{E9E9C4AC-EBF9-4F33-8F94-429FFA032795}" type="presParOf" srcId="{6A21AE4B-327A-4C16-90A5-8267208E411A}" destId="{316E39CA-EF29-4FD1-B464-48685500D253}" srcOrd="1" destOrd="0" presId="urn:microsoft.com/office/officeart/2005/8/layout/hierarchy3"/>
    <dgm:cxn modelId="{BFCF1B52-8B58-4406-A4FC-2C9883CE3632}" type="presParOf" srcId="{316E39CA-EF29-4FD1-B464-48685500D253}" destId="{23EA38CB-6C53-4E41-BBC3-DF6350C4B753}" srcOrd="0" destOrd="0" presId="urn:microsoft.com/office/officeart/2005/8/layout/hierarchy3"/>
    <dgm:cxn modelId="{B1929128-9A08-46EC-85A0-DFBCC39A0133}" type="presParOf" srcId="{316E39CA-EF29-4FD1-B464-48685500D253}" destId="{D013462E-CCB5-4F5B-BE58-2046A4225D64}" srcOrd="1" destOrd="0" presId="urn:microsoft.com/office/officeart/2005/8/layout/hierarchy3"/>
    <dgm:cxn modelId="{66FA435E-E7EE-4BEF-A479-F3468DA967DE}" type="presParOf" srcId="{316E39CA-EF29-4FD1-B464-48685500D253}" destId="{F1814F6C-99C1-41A3-899E-61F98DC91E19}" srcOrd="2" destOrd="0" presId="urn:microsoft.com/office/officeart/2005/8/layout/hierarchy3"/>
    <dgm:cxn modelId="{D3CDA56B-2DA5-4FCD-A011-D0270EEF3AEB}" type="presParOf" srcId="{316E39CA-EF29-4FD1-B464-48685500D253}" destId="{E12A0ED5-BEE6-46E5-B944-0A036524D4FB}" srcOrd="3" destOrd="0" presId="urn:microsoft.com/office/officeart/2005/8/layout/hierarchy3"/>
    <dgm:cxn modelId="{DA08F7B1-F05F-4900-8678-272FE17A59F7}" type="presParOf" srcId="{316E39CA-EF29-4FD1-B464-48685500D253}" destId="{A481379D-C176-41CF-B99D-AFF0172CBCA0}" srcOrd="4" destOrd="0" presId="urn:microsoft.com/office/officeart/2005/8/layout/hierarchy3"/>
    <dgm:cxn modelId="{E1B33CC8-AD3D-41B1-88BD-A6AE5DC7CD64}" type="presParOf" srcId="{316E39CA-EF29-4FD1-B464-48685500D253}" destId="{97AAEF56-973F-4A74-88CC-9ED27B1F222F}" srcOrd="5" destOrd="0" presId="urn:microsoft.com/office/officeart/2005/8/layout/hierarchy3"/>
    <dgm:cxn modelId="{A9B6840F-AAA0-4C78-B6F3-D41BCEA66DE3}" type="presParOf" srcId="{316E39CA-EF29-4FD1-B464-48685500D253}" destId="{A3B83C98-A73F-4B06-8438-1FCE7132DD4F}" srcOrd="6" destOrd="0" presId="urn:microsoft.com/office/officeart/2005/8/layout/hierarchy3"/>
    <dgm:cxn modelId="{4946E273-7E5F-4AEA-85DE-808023C7AB0D}" type="presParOf" srcId="{316E39CA-EF29-4FD1-B464-48685500D253}" destId="{217195C2-0953-47D9-8CAB-DF4263AC9E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6362A3-8410-462D-8F62-B5C9943C84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A848B35-D2BD-419B-BB07-DCC8531DB878}">
      <dgm:prSet/>
      <dgm:spPr/>
      <dgm:t>
        <a:bodyPr/>
        <a:lstStyle/>
        <a:p>
          <a:pPr rtl="0"/>
          <a:r>
            <a:rPr lang="hu-HU" b="1" dirty="0" smtClean="0"/>
            <a:t>Szervezeti vezetők</a:t>
          </a:r>
          <a:endParaRPr lang="hu-HU" dirty="0"/>
        </a:p>
      </dgm:t>
    </dgm:pt>
    <dgm:pt modelId="{FB087A5E-5603-4D6D-AFE3-5253A963B138}" type="parTrans" cxnId="{12FCF283-C2FF-4C71-9F5B-4ECA888D03C7}">
      <dgm:prSet/>
      <dgm:spPr/>
      <dgm:t>
        <a:bodyPr/>
        <a:lstStyle/>
        <a:p>
          <a:endParaRPr lang="hu-HU"/>
        </a:p>
      </dgm:t>
    </dgm:pt>
    <dgm:pt modelId="{9C90BFDD-73A9-4B11-86DD-135DFA3D57E5}" type="sibTrans" cxnId="{12FCF283-C2FF-4C71-9F5B-4ECA888D03C7}">
      <dgm:prSet/>
      <dgm:spPr/>
      <dgm:t>
        <a:bodyPr/>
        <a:lstStyle/>
        <a:p>
          <a:endParaRPr lang="hu-HU"/>
        </a:p>
      </dgm:t>
    </dgm:pt>
    <dgm:pt modelId="{723049F1-B33D-4E77-9392-471E73078376}">
      <dgm:prSet/>
      <dgm:spPr/>
      <dgm:t>
        <a:bodyPr/>
        <a:lstStyle/>
        <a:p>
          <a:pPr rtl="0"/>
          <a:r>
            <a:rPr lang="hu-HU" b="1" dirty="0" smtClean="0"/>
            <a:t>A mentori pilot megvalósulásával kapcsolatos szervezeti tapasztalatok</a:t>
          </a:r>
          <a:endParaRPr lang="hu-HU" dirty="0"/>
        </a:p>
      </dgm:t>
    </dgm:pt>
    <dgm:pt modelId="{51FED90C-6177-46EE-9847-0DA7878F1B6E}" type="parTrans" cxnId="{0A90CFFF-F9AA-4D39-A22B-C076E59D6027}">
      <dgm:prSet/>
      <dgm:spPr/>
      <dgm:t>
        <a:bodyPr/>
        <a:lstStyle/>
        <a:p>
          <a:endParaRPr lang="hu-HU"/>
        </a:p>
      </dgm:t>
    </dgm:pt>
    <dgm:pt modelId="{F8BE27C4-571A-4EE6-BD69-C61795B53C06}" type="sibTrans" cxnId="{0A90CFFF-F9AA-4D39-A22B-C076E59D6027}">
      <dgm:prSet/>
      <dgm:spPr/>
      <dgm:t>
        <a:bodyPr/>
        <a:lstStyle/>
        <a:p>
          <a:endParaRPr lang="hu-HU"/>
        </a:p>
      </dgm:t>
    </dgm:pt>
    <dgm:pt modelId="{2BDB58F8-AE84-4A21-985C-CC26E3E0442F}">
      <dgm:prSet/>
      <dgm:spPr/>
      <dgm:t>
        <a:bodyPr/>
        <a:lstStyle/>
        <a:p>
          <a:pPr rtl="0"/>
          <a:r>
            <a:rPr lang="hu-HU" b="1" dirty="0" smtClean="0"/>
            <a:t>Milyen szervezeti változtatások, beavatkozások szükségesek a </a:t>
          </a:r>
          <a:r>
            <a:rPr lang="hu-HU" b="1" dirty="0" err="1" smtClean="0"/>
            <a:t>mentorálási</a:t>
          </a:r>
          <a:r>
            <a:rPr lang="hu-HU" b="1" dirty="0" smtClean="0"/>
            <a:t> folyamat szervezeti integrációjához, beépüléséhez?</a:t>
          </a:r>
          <a:endParaRPr lang="hu-HU" dirty="0"/>
        </a:p>
      </dgm:t>
    </dgm:pt>
    <dgm:pt modelId="{2F82E56D-CF41-4F8A-ACBC-E5C7997D83AB}" type="parTrans" cxnId="{E8B83764-AFC0-45CD-BA0B-9F9071A6F395}">
      <dgm:prSet/>
      <dgm:spPr/>
      <dgm:t>
        <a:bodyPr/>
        <a:lstStyle/>
        <a:p>
          <a:endParaRPr lang="hu-HU"/>
        </a:p>
      </dgm:t>
    </dgm:pt>
    <dgm:pt modelId="{6178F4BB-B728-42CF-99A5-FC9651D083F6}" type="sibTrans" cxnId="{E8B83764-AFC0-45CD-BA0B-9F9071A6F395}">
      <dgm:prSet/>
      <dgm:spPr/>
      <dgm:t>
        <a:bodyPr/>
        <a:lstStyle/>
        <a:p>
          <a:endParaRPr lang="hu-HU"/>
        </a:p>
      </dgm:t>
    </dgm:pt>
    <dgm:pt modelId="{C37D4810-2ED5-42ED-B191-FFC2B4B03F70}">
      <dgm:prSet/>
      <dgm:spPr/>
      <dgm:t>
        <a:bodyPr/>
        <a:lstStyle/>
        <a:p>
          <a:pPr rtl="0"/>
          <a:r>
            <a:rPr lang="hu-HU" b="1" smtClean="0"/>
            <a:t>A pilot program középtávú eredményeinek megbeszélése</a:t>
          </a:r>
          <a:endParaRPr lang="hu-HU"/>
        </a:p>
      </dgm:t>
    </dgm:pt>
    <dgm:pt modelId="{AD921378-7810-4F89-B368-13A7992A5A23}" type="parTrans" cxnId="{2DE3063D-E36F-421C-88E3-C43AA87BD1FF}">
      <dgm:prSet/>
      <dgm:spPr/>
      <dgm:t>
        <a:bodyPr/>
        <a:lstStyle/>
        <a:p>
          <a:endParaRPr lang="hu-HU"/>
        </a:p>
      </dgm:t>
    </dgm:pt>
    <dgm:pt modelId="{71576076-EDA9-464A-8DF2-C727DAB1A0ED}" type="sibTrans" cxnId="{2DE3063D-E36F-421C-88E3-C43AA87BD1FF}">
      <dgm:prSet/>
      <dgm:spPr/>
      <dgm:t>
        <a:bodyPr/>
        <a:lstStyle/>
        <a:p>
          <a:endParaRPr lang="hu-HU"/>
        </a:p>
      </dgm:t>
    </dgm:pt>
    <dgm:pt modelId="{92FCD272-6F6E-46DC-B710-2040DA32347C}">
      <dgm:prSet/>
      <dgm:spPr/>
      <dgm:t>
        <a:bodyPr/>
        <a:lstStyle/>
        <a:p>
          <a:pPr rtl="0"/>
          <a:r>
            <a:rPr lang="hu-HU" b="1" dirty="0" smtClean="0"/>
            <a:t>A mentori program </a:t>
          </a:r>
          <a:r>
            <a:rPr lang="hu-HU" b="1" dirty="0" err="1" smtClean="0"/>
            <a:t>továbbfejlesztésével</a:t>
          </a:r>
          <a:r>
            <a:rPr lang="hu-HU" b="1" dirty="0" smtClean="0"/>
            <a:t> kapcsolatos javaslatok</a:t>
          </a:r>
          <a:endParaRPr lang="hu-HU" dirty="0"/>
        </a:p>
      </dgm:t>
    </dgm:pt>
    <dgm:pt modelId="{4EAC5339-7351-4716-B535-8960F5267177}" type="parTrans" cxnId="{6461DB6E-42A7-4E63-9400-CB17C5E2C0FF}">
      <dgm:prSet/>
      <dgm:spPr/>
      <dgm:t>
        <a:bodyPr/>
        <a:lstStyle/>
        <a:p>
          <a:endParaRPr lang="hu-HU"/>
        </a:p>
      </dgm:t>
    </dgm:pt>
    <dgm:pt modelId="{0B979756-09A8-4AC0-9775-F29A9E79E92B}" type="sibTrans" cxnId="{6461DB6E-42A7-4E63-9400-CB17C5E2C0FF}">
      <dgm:prSet/>
      <dgm:spPr/>
      <dgm:t>
        <a:bodyPr/>
        <a:lstStyle/>
        <a:p>
          <a:endParaRPr lang="hu-HU"/>
        </a:p>
      </dgm:t>
    </dgm:pt>
    <dgm:pt modelId="{CE2F9FF0-AE5A-4EF7-9ECF-EE636CAEB7DA}" type="pres">
      <dgm:prSet presAssocID="{D66362A3-8410-462D-8F62-B5C9943C84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89AD7572-A026-4CD9-A13E-631FC5E01D17}" type="pres">
      <dgm:prSet presAssocID="{0A848B35-D2BD-419B-BB07-DCC8531DB878}" presName="root" presStyleCnt="0"/>
      <dgm:spPr/>
    </dgm:pt>
    <dgm:pt modelId="{CCDC0C0C-0564-40E5-B12A-43D60DE29A7A}" type="pres">
      <dgm:prSet presAssocID="{0A848B35-D2BD-419B-BB07-DCC8531DB878}" presName="rootComposite" presStyleCnt="0"/>
      <dgm:spPr/>
    </dgm:pt>
    <dgm:pt modelId="{6BEA465E-9BE3-4B94-8C75-0AB51C4282A8}" type="pres">
      <dgm:prSet presAssocID="{0A848B35-D2BD-419B-BB07-DCC8531DB878}" presName="rootText" presStyleLbl="node1" presStyleIdx="0" presStyleCnt="1" custScaleX="407212" custScaleY="84260"/>
      <dgm:spPr/>
      <dgm:t>
        <a:bodyPr/>
        <a:lstStyle/>
        <a:p>
          <a:endParaRPr lang="hu-HU"/>
        </a:p>
      </dgm:t>
    </dgm:pt>
    <dgm:pt modelId="{5F49B240-DEFE-4A8B-9BE2-98FED71E2C1C}" type="pres">
      <dgm:prSet presAssocID="{0A848B35-D2BD-419B-BB07-DCC8531DB878}" presName="rootConnector" presStyleLbl="node1" presStyleIdx="0" presStyleCnt="1"/>
      <dgm:spPr/>
      <dgm:t>
        <a:bodyPr/>
        <a:lstStyle/>
        <a:p>
          <a:endParaRPr lang="hu-HU"/>
        </a:p>
      </dgm:t>
    </dgm:pt>
    <dgm:pt modelId="{AAF71229-22F8-4B63-98F4-29014143E12C}" type="pres">
      <dgm:prSet presAssocID="{0A848B35-D2BD-419B-BB07-DCC8531DB878}" presName="childShape" presStyleCnt="0"/>
      <dgm:spPr/>
    </dgm:pt>
    <dgm:pt modelId="{6B5B93C9-164C-4489-ADE9-9C3DA71DAD38}" type="pres">
      <dgm:prSet presAssocID="{51FED90C-6177-46EE-9847-0DA7878F1B6E}" presName="Name13" presStyleLbl="parChTrans1D2" presStyleIdx="0" presStyleCnt="4"/>
      <dgm:spPr/>
      <dgm:t>
        <a:bodyPr/>
        <a:lstStyle/>
        <a:p>
          <a:endParaRPr lang="hu-HU"/>
        </a:p>
      </dgm:t>
    </dgm:pt>
    <dgm:pt modelId="{D14A0737-A8B8-4B75-87FB-0A6C53A057A0}" type="pres">
      <dgm:prSet presAssocID="{723049F1-B33D-4E77-9392-471E73078376}" presName="childText" presStyleLbl="bgAcc1" presStyleIdx="0" presStyleCnt="4" custScaleX="579294" custScaleY="1194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A34CD2-6F16-4F87-AFFA-B3C1456F1EEC}" type="pres">
      <dgm:prSet presAssocID="{2F82E56D-CF41-4F8A-ACBC-E5C7997D83AB}" presName="Name13" presStyleLbl="parChTrans1D2" presStyleIdx="1" presStyleCnt="4"/>
      <dgm:spPr/>
      <dgm:t>
        <a:bodyPr/>
        <a:lstStyle/>
        <a:p>
          <a:endParaRPr lang="hu-HU"/>
        </a:p>
      </dgm:t>
    </dgm:pt>
    <dgm:pt modelId="{6C303585-38EA-47B7-8B7F-3F9FEBED7BDF}" type="pres">
      <dgm:prSet presAssocID="{2BDB58F8-AE84-4A21-985C-CC26E3E0442F}" presName="childText" presStyleLbl="bgAcc1" presStyleIdx="1" presStyleCnt="4" custScaleX="579294" custScaleY="1194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681CA1-5CD3-4677-8D87-575D89B7AA67}" type="pres">
      <dgm:prSet presAssocID="{AD921378-7810-4F89-B368-13A7992A5A23}" presName="Name13" presStyleLbl="parChTrans1D2" presStyleIdx="2" presStyleCnt="4"/>
      <dgm:spPr/>
      <dgm:t>
        <a:bodyPr/>
        <a:lstStyle/>
        <a:p>
          <a:endParaRPr lang="hu-HU"/>
        </a:p>
      </dgm:t>
    </dgm:pt>
    <dgm:pt modelId="{1C89C9D3-C684-4618-BAD6-7D43CA2FBF61}" type="pres">
      <dgm:prSet presAssocID="{C37D4810-2ED5-42ED-B191-FFC2B4B03F70}" presName="childText" presStyleLbl="bgAcc1" presStyleIdx="2" presStyleCnt="4" custScaleX="579294" custScaleY="1194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4A3119-FD2A-48B3-A634-2B3A05B4BCC3}" type="pres">
      <dgm:prSet presAssocID="{4EAC5339-7351-4716-B535-8960F5267177}" presName="Name13" presStyleLbl="parChTrans1D2" presStyleIdx="3" presStyleCnt="4"/>
      <dgm:spPr/>
      <dgm:t>
        <a:bodyPr/>
        <a:lstStyle/>
        <a:p>
          <a:endParaRPr lang="hu-HU"/>
        </a:p>
      </dgm:t>
    </dgm:pt>
    <dgm:pt modelId="{6ECCBEA6-9737-4BBF-82C8-28705C5A7C2F}" type="pres">
      <dgm:prSet presAssocID="{92FCD272-6F6E-46DC-B710-2040DA32347C}" presName="childText" presStyleLbl="bgAcc1" presStyleIdx="3" presStyleCnt="4" custScaleX="579294" custScaleY="1194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5AEEB9A-17D1-4020-8676-44B313A7CAE6}" type="presOf" srcId="{2F82E56D-CF41-4F8A-ACBC-E5C7997D83AB}" destId="{BBA34CD2-6F16-4F87-AFFA-B3C1456F1EEC}" srcOrd="0" destOrd="0" presId="urn:microsoft.com/office/officeart/2005/8/layout/hierarchy3"/>
    <dgm:cxn modelId="{CC5FBA78-3F6A-4869-B857-1AEF15DA13AD}" type="presOf" srcId="{723049F1-B33D-4E77-9392-471E73078376}" destId="{D14A0737-A8B8-4B75-87FB-0A6C53A057A0}" srcOrd="0" destOrd="0" presId="urn:microsoft.com/office/officeart/2005/8/layout/hierarchy3"/>
    <dgm:cxn modelId="{F658E43A-105F-4A1D-8846-5A16261DC9E1}" type="presOf" srcId="{51FED90C-6177-46EE-9847-0DA7878F1B6E}" destId="{6B5B93C9-164C-4489-ADE9-9C3DA71DAD38}" srcOrd="0" destOrd="0" presId="urn:microsoft.com/office/officeart/2005/8/layout/hierarchy3"/>
    <dgm:cxn modelId="{634A6469-25DE-48F0-9616-DED62FB7D7F5}" type="presOf" srcId="{C37D4810-2ED5-42ED-B191-FFC2B4B03F70}" destId="{1C89C9D3-C684-4618-BAD6-7D43CA2FBF61}" srcOrd="0" destOrd="0" presId="urn:microsoft.com/office/officeart/2005/8/layout/hierarchy3"/>
    <dgm:cxn modelId="{1D6F2938-3272-4654-BDB5-238EDA56E705}" type="presOf" srcId="{0A848B35-D2BD-419B-BB07-DCC8531DB878}" destId="{6BEA465E-9BE3-4B94-8C75-0AB51C4282A8}" srcOrd="0" destOrd="0" presId="urn:microsoft.com/office/officeart/2005/8/layout/hierarchy3"/>
    <dgm:cxn modelId="{157250E8-52B4-4F4B-856E-0B0C43AEF35B}" type="presOf" srcId="{AD921378-7810-4F89-B368-13A7992A5A23}" destId="{FD681CA1-5CD3-4677-8D87-575D89B7AA67}" srcOrd="0" destOrd="0" presId="urn:microsoft.com/office/officeart/2005/8/layout/hierarchy3"/>
    <dgm:cxn modelId="{063CDC0E-7D7F-423A-B563-941CB7A6EB6E}" type="presOf" srcId="{D66362A3-8410-462D-8F62-B5C9943C84EC}" destId="{CE2F9FF0-AE5A-4EF7-9ECF-EE636CAEB7DA}" srcOrd="0" destOrd="0" presId="urn:microsoft.com/office/officeart/2005/8/layout/hierarchy3"/>
    <dgm:cxn modelId="{FBB5A8B6-ED80-42F4-943D-3A39A769B099}" type="presOf" srcId="{0A848B35-D2BD-419B-BB07-DCC8531DB878}" destId="{5F49B240-DEFE-4A8B-9BE2-98FED71E2C1C}" srcOrd="1" destOrd="0" presId="urn:microsoft.com/office/officeart/2005/8/layout/hierarchy3"/>
    <dgm:cxn modelId="{087A5D02-0B97-4F5D-976D-2DD8B060418E}" type="presOf" srcId="{92FCD272-6F6E-46DC-B710-2040DA32347C}" destId="{6ECCBEA6-9737-4BBF-82C8-28705C5A7C2F}" srcOrd="0" destOrd="0" presId="urn:microsoft.com/office/officeart/2005/8/layout/hierarchy3"/>
    <dgm:cxn modelId="{BABB200F-547F-4CDB-BF2F-0EB944E879AE}" type="presOf" srcId="{2BDB58F8-AE84-4A21-985C-CC26E3E0442F}" destId="{6C303585-38EA-47B7-8B7F-3F9FEBED7BDF}" srcOrd="0" destOrd="0" presId="urn:microsoft.com/office/officeart/2005/8/layout/hierarchy3"/>
    <dgm:cxn modelId="{03C85398-668A-4AD8-83C7-D9995B02A101}" type="presOf" srcId="{4EAC5339-7351-4716-B535-8960F5267177}" destId="{064A3119-FD2A-48B3-A634-2B3A05B4BCC3}" srcOrd="0" destOrd="0" presId="urn:microsoft.com/office/officeart/2005/8/layout/hierarchy3"/>
    <dgm:cxn modelId="{E8B83764-AFC0-45CD-BA0B-9F9071A6F395}" srcId="{0A848B35-D2BD-419B-BB07-DCC8531DB878}" destId="{2BDB58F8-AE84-4A21-985C-CC26E3E0442F}" srcOrd="1" destOrd="0" parTransId="{2F82E56D-CF41-4F8A-ACBC-E5C7997D83AB}" sibTransId="{6178F4BB-B728-42CF-99A5-FC9651D083F6}"/>
    <dgm:cxn modelId="{6461DB6E-42A7-4E63-9400-CB17C5E2C0FF}" srcId="{0A848B35-D2BD-419B-BB07-DCC8531DB878}" destId="{92FCD272-6F6E-46DC-B710-2040DA32347C}" srcOrd="3" destOrd="0" parTransId="{4EAC5339-7351-4716-B535-8960F5267177}" sibTransId="{0B979756-09A8-4AC0-9775-F29A9E79E92B}"/>
    <dgm:cxn modelId="{0A90CFFF-F9AA-4D39-A22B-C076E59D6027}" srcId="{0A848B35-D2BD-419B-BB07-DCC8531DB878}" destId="{723049F1-B33D-4E77-9392-471E73078376}" srcOrd="0" destOrd="0" parTransId="{51FED90C-6177-46EE-9847-0DA7878F1B6E}" sibTransId="{F8BE27C4-571A-4EE6-BD69-C61795B53C06}"/>
    <dgm:cxn modelId="{2DE3063D-E36F-421C-88E3-C43AA87BD1FF}" srcId="{0A848B35-D2BD-419B-BB07-DCC8531DB878}" destId="{C37D4810-2ED5-42ED-B191-FFC2B4B03F70}" srcOrd="2" destOrd="0" parTransId="{AD921378-7810-4F89-B368-13A7992A5A23}" sibTransId="{71576076-EDA9-464A-8DF2-C727DAB1A0ED}"/>
    <dgm:cxn modelId="{12FCF283-C2FF-4C71-9F5B-4ECA888D03C7}" srcId="{D66362A3-8410-462D-8F62-B5C9943C84EC}" destId="{0A848B35-D2BD-419B-BB07-DCC8531DB878}" srcOrd="0" destOrd="0" parTransId="{FB087A5E-5603-4D6D-AFE3-5253A963B138}" sibTransId="{9C90BFDD-73A9-4B11-86DD-135DFA3D57E5}"/>
    <dgm:cxn modelId="{7F25E657-71B3-49EA-B1B3-9A545F6E724C}" type="presParOf" srcId="{CE2F9FF0-AE5A-4EF7-9ECF-EE636CAEB7DA}" destId="{89AD7572-A026-4CD9-A13E-631FC5E01D17}" srcOrd="0" destOrd="0" presId="urn:microsoft.com/office/officeart/2005/8/layout/hierarchy3"/>
    <dgm:cxn modelId="{9DB9AF3A-AB1F-482C-B722-DE5D9C870469}" type="presParOf" srcId="{89AD7572-A026-4CD9-A13E-631FC5E01D17}" destId="{CCDC0C0C-0564-40E5-B12A-43D60DE29A7A}" srcOrd="0" destOrd="0" presId="urn:microsoft.com/office/officeart/2005/8/layout/hierarchy3"/>
    <dgm:cxn modelId="{4539088C-7D0F-4966-BD14-9883F7747259}" type="presParOf" srcId="{CCDC0C0C-0564-40E5-B12A-43D60DE29A7A}" destId="{6BEA465E-9BE3-4B94-8C75-0AB51C4282A8}" srcOrd="0" destOrd="0" presId="urn:microsoft.com/office/officeart/2005/8/layout/hierarchy3"/>
    <dgm:cxn modelId="{23E719DB-3F58-4270-9632-011261D85731}" type="presParOf" srcId="{CCDC0C0C-0564-40E5-B12A-43D60DE29A7A}" destId="{5F49B240-DEFE-4A8B-9BE2-98FED71E2C1C}" srcOrd="1" destOrd="0" presId="urn:microsoft.com/office/officeart/2005/8/layout/hierarchy3"/>
    <dgm:cxn modelId="{94EFD34A-CF0F-4786-AA45-0125AAE6896D}" type="presParOf" srcId="{89AD7572-A026-4CD9-A13E-631FC5E01D17}" destId="{AAF71229-22F8-4B63-98F4-29014143E12C}" srcOrd="1" destOrd="0" presId="urn:microsoft.com/office/officeart/2005/8/layout/hierarchy3"/>
    <dgm:cxn modelId="{F1943508-C07A-4518-A2E6-9FDD4E26AEA9}" type="presParOf" srcId="{AAF71229-22F8-4B63-98F4-29014143E12C}" destId="{6B5B93C9-164C-4489-ADE9-9C3DA71DAD38}" srcOrd="0" destOrd="0" presId="urn:microsoft.com/office/officeart/2005/8/layout/hierarchy3"/>
    <dgm:cxn modelId="{E2D4D9BD-F973-4DD7-AC52-753DB2E485D8}" type="presParOf" srcId="{AAF71229-22F8-4B63-98F4-29014143E12C}" destId="{D14A0737-A8B8-4B75-87FB-0A6C53A057A0}" srcOrd="1" destOrd="0" presId="urn:microsoft.com/office/officeart/2005/8/layout/hierarchy3"/>
    <dgm:cxn modelId="{C7FA9604-0256-4F27-80D9-FDD52E9F417A}" type="presParOf" srcId="{AAF71229-22F8-4B63-98F4-29014143E12C}" destId="{BBA34CD2-6F16-4F87-AFFA-B3C1456F1EEC}" srcOrd="2" destOrd="0" presId="urn:microsoft.com/office/officeart/2005/8/layout/hierarchy3"/>
    <dgm:cxn modelId="{75B941AF-3578-4E8F-8377-87A3735AD149}" type="presParOf" srcId="{AAF71229-22F8-4B63-98F4-29014143E12C}" destId="{6C303585-38EA-47B7-8B7F-3F9FEBED7BDF}" srcOrd="3" destOrd="0" presId="urn:microsoft.com/office/officeart/2005/8/layout/hierarchy3"/>
    <dgm:cxn modelId="{8A072D88-F7BB-4E3E-B815-F7686F6BD6CF}" type="presParOf" srcId="{AAF71229-22F8-4B63-98F4-29014143E12C}" destId="{FD681CA1-5CD3-4677-8D87-575D89B7AA67}" srcOrd="4" destOrd="0" presId="urn:microsoft.com/office/officeart/2005/8/layout/hierarchy3"/>
    <dgm:cxn modelId="{73264323-4373-4EFE-B342-75202274E0A8}" type="presParOf" srcId="{AAF71229-22F8-4B63-98F4-29014143E12C}" destId="{1C89C9D3-C684-4618-BAD6-7D43CA2FBF61}" srcOrd="5" destOrd="0" presId="urn:microsoft.com/office/officeart/2005/8/layout/hierarchy3"/>
    <dgm:cxn modelId="{147FCDB3-C5A7-4CEC-9D44-65185D6A7E35}" type="presParOf" srcId="{AAF71229-22F8-4B63-98F4-29014143E12C}" destId="{064A3119-FD2A-48B3-A634-2B3A05B4BCC3}" srcOrd="6" destOrd="0" presId="urn:microsoft.com/office/officeart/2005/8/layout/hierarchy3"/>
    <dgm:cxn modelId="{92AD1919-D783-4C62-BEE6-36B5D925926C}" type="presParOf" srcId="{AAF71229-22F8-4B63-98F4-29014143E12C}" destId="{6ECCBEA6-9737-4BBF-82C8-28705C5A7C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B2C93-D514-48CF-91DD-2A708E32254A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hu-HU"/>
        </a:p>
      </dgm:t>
    </dgm:pt>
    <dgm:pt modelId="{098445CE-F3BD-4EEB-BE1A-DF0BC126335C}">
      <dgm:prSet/>
      <dgm:spPr/>
      <dgm:t>
        <a:bodyPr/>
        <a:lstStyle/>
        <a:p>
          <a:pPr rtl="0"/>
          <a:r>
            <a:rPr lang="hu-HU" b="1" smtClean="0"/>
            <a:t>A pilot projekt kimenetének, eredményeinek mérése, értékelése.</a:t>
          </a:r>
          <a:endParaRPr lang="hu-HU"/>
        </a:p>
      </dgm:t>
    </dgm:pt>
    <dgm:pt modelId="{3FE6FD52-7037-44BD-B447-B1F31D77F91C}" type="parTrans" cxnId="{FBB3132A-E417-4DBF-B838-CDD23B95EFA1}">
      <dgm:prSet/>
      <dgm:spPr/>
      <dgm:t>
        <a:bodyPr/>
        <a:lstStyle/>
        <a:p>
          <a:endParaRPr lang="hu-HU"/>
        </a:p>
      </dgm:t>
    </dgm:pt>
    <dgm:pt modelId="{2C073CD9-CBA0-413B-A23C-1B0CC10F1E25}" type="sibTrans" cxnId="{FBB3132A-E417-4DBF-B838-CDD23B95EFA1}">
      <dgm:prSet/>
      <dgm:spPr/>
      <dgm:t>
        <a:bodyPr/>
        <a:lstStyle/>
        <a:p>
          <a:endParaRPr lang="hu-HU"/>
        </a:p>
      </dgm:t>
    </dgm:pt>
    <dgm:pt modelId="{18EF802E-5486-4AE9-92A6-D77B68B3C678}">
      <dgm:prSet/>
      <dgm:spPr/>
      <dgm:t>
        <a:bodyPr/>
        <a:lstStyle/>
        <a:p>
          <a:pPr rtl="0"/>
          <a:r>
            <a:rPr lang="hu-HU" b="1" smtClean="0"/>
            <a:t>Szükséges és lehetséges beavatkozások, korrekciós lehetőségek meghatározása.</a:t>
          </a:r>
          <a:endParaRPr lang="hu-HU"/>
        </a:p>
      </dgm:t>
    </dgm:pt>
    <dgm:pt modelId="{1A35F750-FAF3-4B26-B2A6-E02075F6BB0F}" type="parTrans" cxnId="{AC514F4D-1B69-4BF7-9CBF-6549BE6DEBAC}">
      <dgm:prSet/>
      <dgm:spPr/>
      <dgm:t>
        <a:bodyPr/>
        <a:lstStyle/>
        <a:p>
          <a:endParaRPr lang="hu-HU"/>
        </a:p>
      </dgm:t>
    </dgm:pt>
    <dgm:pt modelId="{C0FBA3EB-970B-4AC6-9E43-53AAD3D81ADF}" type="sibTrans" cxnId="{AC514F4D-1B69-4BF7-9CBF-6549BE6DEBAC}">
      <dgm:prSet/>
      <dgm:spPr/>
      <dgm:t>
        <a:bodyPr/>
        <a:lstStyle/>
        <a:p>
          <a:endParaRPr lang="hu-HU"/>
        </a:p>
      </dgm:t>
    </dgm:pt>
    <dgm:pt modelId="{F6CD119B-AD3E-4BD5-8183-12289797EA3A}">
      <dgm:prSet/>
      <dgm:spPr/>
      <dgm:t>
        <a:bodyPr/>
        <a:lstStyle/>
        <a:p>
          <a:pPr rtl="0"/>
          <a:r>
            <a:rPr lang="hu-HU" b="1" smtClean="0"/>
            <a:t>Az utánkövetés, és folyamatos fejlesztés alapjainak megteremtése.</a:t>
          </a:r>
          <a:endParaRPr lang="hu-HU"/>
        </a:p>
      </dgm:t>
    </dgm:pt>
    <dgm:pt modelId="{36FAD647-D1BF-4974-A2D1-E08BB557B258}" type="parTrans" cxnId="{5F8AE1A8-5840-42BC-AE3A-82BD0321CE04}">
      <dgm:prSet/>
      <dgm:spPr/>
      <dgm:t>
        <a:bodyPr/>
        <a:lstStyle/>
        <a:p>
          <a:endParaRPr lang="hu-HU"/>
        </a:p>
      </dgm:t>
    </dgm:pt>
    <dgm:pt modelId="{87432F34-0200-4082-B0B0-85029322FD84}" type="sibTrans" cxnId="{5F8AE1A8-5840-42BC-AE3A-82BD0321CE04}">
      <dgm:prSet/>
      <dgm:spPr/>
      <dgm:t>
        <a:bodyPr/>
        <a:lstStyle/>
        <a:p>
          <a:endParaRPr lang="hu-HU"/>
        </a:p>
      </dgm:t>
    </dgm:pt>
    <dgm:pt modelId="{AA841073-37EF-4A67-8BD6-B00D63EEBCCC}" type="pres">
      <dgm:prSet presAssocID="{197B2C93-D514-48CF-91DD-2A708E322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28F151F-510A-4177-8309-BEE7AFF27368}" type="pres">
      <dgm:prSet presAssocID="{098445CE-F3BD-4EEB-BE1A-DF0BC12633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50A357-35BD-48EB-A4B9-37DC22AD7EA8}" type="pres">
      <dgm:prSet presAssocID="{2C073CD9-CBA0-413B-A23C-1B0CC10F1E25}" presName="sibTrans" presStyleCnt="0"/>
      <dgm:spPr/>
      <dgm:t>
        <a:bodyPr/>
        <a:lstStyle/>
        <a:p>
          <a:endParaRPr lang="hu-HU"/>
        </a:p>
      </dgm:t>
    </dgm:pt>
    <dgm:pt modelId="{7DD6E960-9A71-43A3-9FDC-B740736E5657}" type="pres">
      <dgm:prSet presAssocID="{18EF802E-5486-4AE9-92A6-D77B68B3C6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A1E083-6173-4E4A-BE7E-541834E5CE81}" type="pres">
      <dgm:prSet presAssocID="{C0FBA3EB-970B-4AC6-9E43-53AAD3D81ADF}" presName="sibTrans" presStyleCnt="0"/>
      <dgm:spPr/>
      <dgm:t>
        <a:bodyPr/>
        <a:lstStyle/>
        <a:p>
          <a:endParaRPr lang="hu-HU"/>
        </a:p>
      </dgm:t>
    </dgm:pt>
    <dgm:pt modelId="{A24003FB-E576-4064-92A8-2EB5026FFC29}" type="pres">
      <dgm:prSet presAssocID="{F6CD119B-AD3E-4BD5-8183-12289797EA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1D6077C-1F59-4396-9043-07F6788B5E1B}" type="presOf" srcId="{18EF802E-5486-4AE9-92A6-D77B68B3C678}" destId="{7DD6E960-9A71-43A3-9FDC-B740736E5657}" srcOrd="0" destOrd="0" presId="urn:microsoft.com/office/officeart/2005/8/layout/hList6"/>
    <dgm:cxn modelId="{A572593A-B66F-42E5-A7C6-37B723F3AB7A}" type="presOf" srcId="{197B2C93-D514-48CF-91DD-2A708E32254A}" destId="{AA841073-37EF-4A67-8BD6-B00D63EEBCCC}" srcOrd="0" destOrd="0" presId="urn:microsoft.com/office/officeart/2005/8/layout/hList6"/>
    <dgm:cxn modelId="{411CEAF1-226F-4F27-A50B-165E38713247}" type="presOf" srcId="{F6CD119B-AD3E-4BD5-8183-12289797EA3A}" destId="{A24003FB-E576-4064-92A8-2EB5026FFC29}" srcOrd="0" destOrd="0" presId="urn:microsoft.com/office/officeart/2005/8/layout/hList6"/>
    <dgm:cxn modelId="{6C741A93-361A-4C09-B573-2D97E8FBE1CD}" type="presOf" srcId="{098445CE-F3BD-4EEB-BE1A-DF0BC126335C}" destId="{128F151F-510A-4177-8309-BEE7AFF27368}" srcOrd="0" destOrd="0" presId="urn:microsoft.com/office/officeart/2005/8/layout/hList6"/>
    <dgm:cxn modelId="{5F8AE1A8-5840-42BC-AE3A-82BD0321CE04}" srcId="{197B2C93-D514-48CF-91DD-2A708E32254A}" destId="{F6CD119B-AD3E-4BD5-8183-12289797EA3A}" srcOrd="2" destOrd="0" parTransId="{36FAD647-D1BF-4974-A2D1-E08BB557B258}" sibTransId="{87432F34-0200-4082-B0B0-85029322FD84}"/>
    <dgm:cxn modelId="{AC514F4D-1B69-4BF7-9CBF-6549BE6DEBAC}" srcId="{197B2C93-D514-48CF-91DD-2A708E32254A}" destId="{18EF802E-5486-4AE9-92A6-D77B68B3C678}" srcOrd="1" destOrd="0" parTransId="{1A35F750-FAF3-4B26-B2A6-E02075F6BB0F}" sibTransId="{C0FBA3EB-970B-4AC6-9E43-53AAD3D81ADF}"/>
    <dgm:cxn modelId="{FBB3132A-E417-4DBF-B838-CDD23B95EFA1}" srcId="{197B2C93-D514-48CF-91DD-2A708E32254A}" destId="{098445CE-F3BD-4EEB-BE1A-DF0BC126335C}" srcOrd="0" destOrd="0" parTransId="{3FE6FD52-7037-44BD-B447-B1F31D77F91C}" sibTransId="{2C073CD9-CBA0-413B-A23C-1B0CC10F1E25}"/>
    <dgm:cxn modelId="{1B9B67C7-33DC-450C-8DBF-7BC2BC87B262}" type="presParOf" srcId="{AA841073-37EF-4A67-8BD6-B00D63EEBCCC}" destId="{128F151F-510A-4177-8309-BEE7AFF27368}" srcOrd="0" destOrd="0" presId="urn:microsoft.com/office/officeart/2005/8/layout/hList6"/>
    <dgm:cxn modelId="{ABDB1680-ADCA-405F-94B3-E97316094AD2}" type="presParOf" srcId="{AA841073-37EF-4A67-8BD6-B00D63EEBCCC}" destId="{6050A357-35BD-48EB-A4B9-37DC22AD7EA8}" srcOrd="1" destOrd="0" presId="urn:microsoft.com/office/officeart/2005/8/layout/hList6"/>
    <dgm:cxn modelId="{BB80E975-2F91-44DF-A590-919A654FB792}" type="presParOf" srcId="{AA841073-37EF-4A67-8BD6-B00D63EEBCCC}" destId="{7DD6E960-9A71-43A3-9FDC-B740736E5657}" srcOrd="2" destOrd="0" presId="urn:microsoft.com/office/officeart/2005/8/layout/hList6"/>
    <dgm:cxn modelId="{0573EEB7-C77B-4158-85ED-627B68B53800}" type="presParOf" srcId="{AA841073-37EF-4A67-8BD6-B00D63EEBCCC}" destId="{E8A1E083-6173-4E4A-BE7E-541834E5CE81}" srcOrd="3" destOrd="0" presId="urn:microsoft.com/office/officeart/2005/8/layout/hList6"/>
    <dgm:cxn modelId="{D9E64775-A4AB-474D-B19E-C2E314849A85}" type="presParOf" srcId="{AA841073-37EF-4A67-8BD6-B00D63EEBCCC}" destId="{A24003FB-E576-4064-92A8-2EB5026FFC2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F7F1F-21AD-47B4-9A15-E200AB073E1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hu-HU"/>
        </a:p>
      </dgm:t>
    </dgm:pt>
    <dgm:pt modelId="{43F67B04-3178-4EC2-93C6-5352CE788822}">
      <dgm:prSet/>
      <dgm:spPr/>
      <dgm:t>
        <a:bodyPr/>
        <a:lstStyle/>
        <a:p>
          <a:pPr rtl="0"/>
          <a:r>
            <a:rPr lang="hu-HU" b="1" dirty="0" smtClean="0"/>
            <a:t>Elégedettségmérés – kapcsolódó tevékenység – </a:t>
          </a:r>
          <a:r>
            <a:rPr lang="hu-HU" b="1" dirty="0" err="1" smtClean="0"/>
            <a:t>mentoráltak</a:t>
          </a:r>
          <a:r>
            <a:rPr lang="hu-HU" b="1" dirty="0" smtClean="0"/>
            <a:t> teljes körére terjed ki.</a:t>
          </a:r>
          <a:endParaRPr lang="hu-HU" dirty="0"/>
        </a:p>
      </dgm:t>
    </dgm:pt>
    <dgm:pt modelId="{557D8312-57BF-4391-BA12-271B75DC3663}" type="parTrans" cxnId="{256382CA-95B1-46BC-8336-727486C96D04}">
      <dgm:prSet/>
      <dgm:spPr/>
      <dgm:t>
        <a:bodyPr/>
        <a:lstStyle/>
        <a:p>
          <a:endParaRPr lang="hu-HU"/>
        </a:p>
      </dgm:t>
    </dgm:pt>
    <dgm:pt modelId="{1B16974C-D713-4AD8-B134-C834DA1FE565}" type="sibTrans" cxnId="{256382CA-95B1-46BC-8336-727486C96D04}">
      <dgm:prSet/>
      <dgm:spPr/>
      <dgm:t>
        <a:bodyPr/>
        <a:lstStyle/>
        <a:p>
          <a:endParaRPr lang="hu-HU"/>
        </a:p>
      </dgm:t>
    </dgm:pt>
    <dgm:pt modelId="{B88305F9-F9C5-46A5-A3CE-3940DB24743C}">
      <dgm:prSet/>
      <dgm:spPr/>
      <dgm:t>
        <a:bodyPr/>
        <a:lstStyle/>
        <a:p>
          <a:pPr rtl="0"/>
          <a:r>
            <a:rPr lang="hu-HU" b="1" dirty="0" smtClean="0"/>
            <a:t>Dokumentumelemzés – mentori napló, havi jelentések, szakértői összefoglalók – teljeskörű</a:t>
          </a:r>
          <a:endParaRPr lang="hu-HU" dirty="0"/>
        </a:p>
      </dgm:t>
    </dgm:pt>
    <dgm:pt modelId="{EFDA1AE0-59F9-4B5D-9BD5-12B84E0D4FCF}" type="parTrans" cxnId="{466824C3-37FD-4BF8-9B64-8A02E9EEDF47}">
      <dgm:prSet/>
      <dgm:spPr/>
      <dgm:t>
        <a:bodyPr/>
        <a:lstStyle/>
        <a:p>
          <a:endParaRPr lang="hu-HU"/>
        </a:p>
      </dgm:t>
    </dgm:pt>
    <dgm:pt modelId="{B47D0062-AA5E-4ACE-8BD9-D25D4D4738D9}" type="sibTrans" cxnId="{466824C3-37FD-4BF8-9B64-8A02E9EEDF47}">
      <dgm:prSet/>
      <dgm:spPr/>
      <dgm:t>
        <a:bodyPr/>
        <a:lstStyle/>
        <a:p>
          <a:endParaRPr lang="hu-HU"/>
        </a:p>
      </dgm:t>
    </dgm:pt>
    <dgm:pt modelId="{A348DE71-2F29-4F63-A824-4B5981731ED2}">
      <dgm:prSet/>
      <dgm:spPr/>
      <dgm:t>
        <a:bodyPr/>
        <a:lstStyle/>
        <a:p>
          <a:pPr rtl="0"/>
          <a:r>
            <a:rPr lang="hu-HU" b="1" smtClean="0"/>
            <a:t>Monitoring látogatások</a:t>
          </a:r>
          <a:endParaRPr lang="hu-HU"/>
        </a:p>
      </dgm:t>
    </dgm:pt>
    <dgm:pt modelId="{D6C339EB-F7AC-48AE-AB92-BE10E0E8F878}" type="parTrans" cxnId="{1E6FAA58-78CC-40F6-B5FC-24279FF674EC}">
      <dgm:prSet/>
      <dgm:spPr/>
      <dgm:t>
        <a:bodyPr/>
        <a:lstStyle/>
        <a:p>
          <a:endParaRPr lang="hu-HU"/>
        </a:p>
      </dgm:t>
    </dgm:pt>
    <dgm:pt modelId="{80C732E7-54E7-44D0-830B-FD678B215F1F}" type="sibTrans" cxnId="{1E6FAA58-78CC-40F6-B5FC-24279FF674EC}">
      <dgm:prSet/>
      <dgm:spPr/>
      <dgm:t>
        <a:bodyPr/>
        <a:lstStyle/>
        <a:p>
          <a:endParaRPr lang="hu-HU"/>
        </a:p>
      </dgm:t>
    </dgm:pt>
    <dgm:pt modelId="{5E245BD0-F3A4-4FD4-90B0-7003808C332E}" type="pres">
      <dgm:prSet presAssocID="{E24F7F1F-21AD-47B4-9A15-E200AB073E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37D5680-B769-4A25-812E-FDC9902F75E4}" type="pres">
      <dgm:prSet presAssocID="{43F67B04-3178-4EC2-93C6-5352CE7888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969127-FF17-4FC2-A709-6AF4CD31896F}" type="pres">
      <dgm:prSet presAssocID="{1B16974C-D713-4AD8-B134-C834DA1FE565}" presName="sibTrans" presStyleCnt="0"/>
      <dgm:spPr/>
      <dgm:t>
        <a:bodyPr/>
        <a:lstStyle/>
        <a:p>
          <a:endParaRPr lang="hu-HU"/>
        </a:p>
      </dgm:t>
    </dgm:pt>
    <dgm:pt modelId="{D7938435-142E-4CFE-8185-F1916CA88B6A}" type="pres">
      <dgm:prSet presAssocID="{B88305F9-F9C5-46A5-A3CE-3940DB2474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68243A-6A7E-401A-9139-0420C015F070}" type="pres">
      <dgm:prSet presAssocID="{B47D0062-AA5E-4ACE-8BD9-D25D4D4738D9}" presName="sibTrans" presStyleCnt="0"/>
      <dgm:spPr/>
      <dgm:t>
        <a:bodyPr/>
        <a:lstStyle/>
        <a:p>
          <a:endParaRPr lang="hu-HU"/>
        </a:p>
      </dgm:t>
    </dgm:pt>
    <dgm:pt modelId="{D595FFDF-29F6-4FB3-9514-23B828931CDF}" type="pres">
      <dgm:prSet presAssocID="{A348DE71-2F29-4F63-A824-4B5981731E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E6FAA58-78CC-40F6-B5FC-24279FF674EC}" srcId="{E24F7F1F-21AD-47B4-9A15-E200AB073E1A}" destId="{A348DE71-2F29-4F63-A824-4B5981731ED2}" srcOrd="2" destOrd="0" parTransId="{D6C339EB-F7AC-48AE-AB92-BE10E0E8F878}" sibTransId="{80C732E7-54E7-44D0-830B-FD678B215F1F}"/>
    <dgm:cxn modelId="{E3EF622E-1468-468B-988E-3DC92717F678}" type="presOf" srcId="{E24F7F1F-21AD-47B4-9A15-E200AB073E1A}" destId="{5E245BD0-F3A4-4FD4-90B0-7003808C332E}" srcOrd="0" destOrd="0" presId="urn:microsoft.com/office/officeart/2005/8/layout/default"/>
    <dgm:cxn modelId="{256382CA-95B1-46BC-8336-727486C96D04}" srcId="{E24F7F1F-21AD-47B4-9A15-E200AB073E1A}" destId="{43F67B04-3178-4EC2-93C6-5352CE788822}" srcOrd="0" destOrd="0" parTransId="{557D8312-57BF-4391-BA12-271B75DC3663}" sibTransId="{1B16974C-D713-4AD8-B134-C834DA1FE565}"/>
    <dgm:cxn modelId="{466824C3-37FD-4BF8-9B64-8A02E9EEDF47}" srcId="{E24F7F1F-21AD-47B4-9A15-E200AB073E1A}" destId="{B88305F9-F9C5-46A5-A3CE-3940DB24743C}" srcOrd="1" destOrd="0" parTransId="{EFDA1AE0-59F9-4B5D-9BD5-12B84E0D4FCF}" sibTransId="{B47D0062-AA5E-4ACE-8BD9-D25D4D4738D9}"/>
    <dgm:cxn modelId="{77092AE7-02E1-4F69-872A-B2607734A60A}" type="presOf" srcId="{A348DE71-2F29-4F63-A824-4B5981731ED2}" destId="{D595FFDF-29F6-4FB3-9514-23B828931CDF}" srcOrd="0" destOrd="0" presId="urn:microsoft.com/office/officeart/2005/8/layout/default"/>
    <dgm:cxn modelId="{156A7F55-DD4F-4833-9FE4-027594C6E996}" type="presOf" srcId="{B88305F9-F9C5-46A5-A3CE-3940DB24743C}" destId="{D7938435-142E-4CFE-8185-F1916CA88B6A}" srcOrd="0" destOrd="0" presId="urn:microsoft.com/office/officeart/2005/8/layout/default"/>
    <dgm:cxn modelId="{F940D9BC-BB9E-4121-B6C7-86AE97E00818}" type="presOf" srcId="{43F67B04-3178-4EC2-93C6-5352CE788822}" destId="{137D5680-B769-4A25-812E-FDC9902F75E4}" srcOrd="0" destOrd="0" presId="urn:microsoft.com/office/officeart/2005/8/layout/default"/>
    <dgm:cxn modelId="{0D3429C9-560D-40A5-8773-C636569D630B}" type="presParOf" srcId="{5E245BD0-F3A4-4FD4-90B0-7003808C332E}" destId="{137D5680-B769-4A25-812E-FDC9902F75E4}" srcOrd="0" destOrd="0" presId="urn:microsoft.com/office/officeart/2005/8/layout/default"/>
    <dgm:cxn modelId="{931A2918-BF03-4FD8-8EB7-A3D034C18BF0}" type="presParOf" srcId="{5E245BD0-F3A4-4FD4-90B0-7003808C332E}" destId="{B8969127-FF17-4FC2-A709-6AF4CD31896F}" srcOrd="1" destOrd="0" presId="urn:microsoft.com/office/officeart/2005/8/layout/default"/>
    <dgm:cxn modelId="{A656434D-3B0A-4FB2-AA2B-AE8ED61DA42F}" type="presParOf" srcId="{5E245BD0-F3A4-4FD4-90B0-7003808C332E}" destId="{D7938435-142E-4CFE-8185-F1916CA88B6A}" srcOrd="2" destOrd="0" presId="urn:microsoft.com/office/officeart/2005/8/layout/default"/>
    <dgm:cxn modelId="{CDBD336E-2546-4D58-A603-097EEE4DC1CF}" type="presParOf" srcId="{5E245BD0-F3A4-4FD4-90B0-7003808C332E}" destId="{0A68243A-6A7E-401A-9139-0420C015F070}" srcOrd="3" destOrd="0" presId="urn:microsoft.com/office/officeart/2005/8/layout/default"/>
    <dgm:cxn modelId="{DCAF4528-AAE3-4280-9849-DD1A55D93191}" type="presParOf" srcId="{5E245BD0-F3A4-4FD4-90B0-7003808C332E}" destId="{D595FFDF-29F6-4FB3-9514-23B828931CD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53976A-AB56-4C33-AC1F-12A4A58C13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51539621-0225-40CB-B96B-DC72F2E5BB74}">
      <dgm:prSet/>
      <dgm:spPr/>
      <dgm:t>
        <a:bodyPr/>
        <a:lstStyle/>
        <a:p>
          <a:pPr rtl="0"/>
          <a:r>
            <a:rPr lang="hu-HU" b="1" smtClean="0"/>
            <a:t>Monitoring látogatások</a:t>
          </a:r>
          <a:endParaRPr lang="hu-HU"/>
        </a:p>
      </dgm:t>
    </dgm:pt>
    <dgm:pt modelId="{68801CE8-BF50-422F-8B36-BEC7BE4CE3B2}" type="parTrans" cxnId="{E9FBDECB-CB33-447B-ADB1-12C854631265}">
      <dgm:prSet/>
      <dgm:spPr/>
      <dgm:t>
        <a:bodyPr/>
        <a:lstStyle/>
        <a:p>
          <a:endParaRPr lang="hu-HU"/>
        </a:p>
      </dgm:t>
    </dgm:pt>
    <dgm:pt modelId="{6931A9C2-88B7-412C-B622-2FB757B47113}" type="sibTrans" cxnId="{E9FBDECB-CB33-447B-ADB1-12C854631265}">
      <dgm:prSet/>
      <dgm:spPr/>
      <dgm:t>
        <a:bodyPr/>
        <a:lstStyle/>
        <a:p>
          <a:endParaRPr lang="hu-HU"/>
        </a:p>
      </dgm:t>
    </dgm:pt>
    <dgm:pt modelId="{3E543A12-0A5B-4E6A-A877-BA0F92048C2D}">
      <dgm:prSet/>
      <dgm:spPr/>
      <dgm:t>
        <a:bodyPr/>
        <a:lstStyle/>
        <a:p>
          <a:pPr rtl="0"/>
          <a:r>
            <a:rPr lang="hu-HU" b="1" smtClean="0"/>
            <a:t>Dokumentumelemzés</a:t>
          </a:r>
          <a:endParaRPr lang="hu-HU"/>
        </a:p>
      </dgm:t>
    </dgm:pt>
    <dgm:pt modelId="{84D7A76B-6073-41CF-8A1C-F9880A9096B9}" type="parTrans" cxnId="{1748D4AE-2C92-44B6-857B-3323AE171331}">
      <dgm:prSet/>
      <dgm:spPr/>
      <dgm:t>
        <a:bodyPr/>
        <a:lstStyle/>
        <a:p>
          <a:endParaRPr lang="hu-HU"/>
        </a:p>
      </dgm:t>
    </dgm:pt>
    <dgm:pt modelId="{DE1121A5-3425-4BE2-B072-9F70BCF18053}" type="sibTrans" cxnId="{1748D4AE-2C92-44B6-857B-3323AE171331}">
      <dgm:prSet/>
      <dgm:spPr/>
      <dgm:t>
        <a:bodyPr/>
        <a:lstStyle/>
        <a:p>
          <a:endParaRPr lang="hu-HU"/>
        </a:p>
      </dgm:t>
    </dgm:pt>
    <dgm:pt modelId="{E0554306-4C25-4426-827A-CAEBFAE78BD5}">
      <dgm:prSet/>
      <dgm:spPr/>
      <dgm:t>
        <a:bodyPr/>
        <a:lstStyle/>
        <a:p>
          <a:pPr rtl="0"/>
          <a:r>
            <a:rPr lang="hu-HU" b="1" smtClean="0"/>
            <a:t>Beszélgetés a szakértővel</a:t>
          </a:r>
          <a:endParaRPr lang="hu-HU"/>
        </a:p>
      </dgm:t>
    </dgm:pt>
    <dgm:pt modelId="{2DE717F5-D9F2-43E4-B7E7-F8629D2E4C05}" type="parTrans" cxnId="{CACEE2D8-C6B3-4F70-8293-938FDF7C201D}">
      <dgm:prSet/>
      <dgm:spPr/>
      <dgm:t>
        <a:bodyPr/>
        <a:lstStyle/>
        <a:p>
          <a:endParaRPr lang="hu-HU"/>
        </a:p>
      </dgm:t>
    </dgm:pt>
    <dgm:pt modelId="{9367EF97-9E9F-4D3A-85B3-0B7BDC8B73BB}" type="sibTrans" cxnId="{CACEE2D8-C6B3-4F70-8293-938FDF7C201D}">
      <dgm:prSet/>
      <dgm:spPr/>
      <dgm:t>
        <a:bodyPr/>
        <a:lstStyle/>
        <a:p>
          <a:endParaRPr lang="hu-HU"/>
        </a:p>
      </dgm:t>
    </dgm:pt>
    <dgm:pt modelId="{FDAABA9E-5D66-40A5-99AA-C56B1B597F88}">
      <dgm:prSet/>
      <dgm:spPr/>
      <dgm:t>
        <a:bodyPr/>
        <a:lstStyle/>
        <a:p>
          <a:pPr rtl="0"/>
          <a:r>
            <a:rPr lang="hu-HU" b="1" smtClean="0"/>
            <a:t>Interjú a mentorral</a:t>
          </a:r>
          <a:endParaRPr lang="hu-HU"/>
        </a:p>
      </dgm:t>
    </dgm:pt>
    <dgm:pt modelId="{AF6E00BA-7952-41A5-898C-E63BBA413070}" type="parTrans" cxnId="{84E14FD8-CE5E-4BFD-B82F-38C7B01C28CF}">
      <dgm:prSet/>
      <dgm:spPr/>
      <dgm:t>
        <a:bodyPr/>
        <a:lstStyle/>
        <a:p>
          <a:endParaRPr lang="hu-HU"/>
        </a:p>
      </dgm:t>
    </dgm:pt>
    <dgm:pt modelId="{53063A32-E5B0-411E-A023-8AD87EEB2552}" type="sibTrans" cxnId="{84E14FD8-CE5E-4BFD-B82F-38C7B01C28CF}">
      <dgm:prSet/>
      <dgm:spPr/>
      <dgm:t>
        <a:bodyPr/>
        <a:lstStyle/>
        <a:p>
          <a:endParaRPr lang="hu-HU"/>
        </a:p>
      </dgm:t>
    </dgm:pt>
    <dgm:pt modelId="{7D3C273F-5739-468E-BD1F-FA3626DD3CB3}">
      <dgm:prSet/>
      <dgm:spPr/>
      <dgm:t>
        <a:bodyPr/>
        <a:lstStyle/>
        <a:p>
          <a:pPr rtl="0"/>
          <a:r>
            <a:rPr lang="hu-HU" b="1" smtClean="0"/>
            <a:t>Interjú a mentorálttal</a:t>
          </a:r>
          <a:endParaRPr lang="hu-HU"/>
        </a:p>
      </dgm:t>
    </dgm:pt>
    <dgm:pt modelId="{3C2BF92A-A0E4-46A7-B2B1-B02F09770F88}" type="parTrans" cxnId="{2C454891-3D39-459E-B918-7899F7209230}">
      <dgm:prSet/>
      <dgm:spPr/>
      <dgm:t>
        <a:bodyPr/>
        <a:lstStyle/>
        <a:p>
          <a:endParaRPr lang="hu-HU"/>
        </a:p>
      </dgm:t>
    </dgm:pt>
    <dgm:pt modelId="{5D33FE3E-B45D-4601-88EE-7F6939B516F9}" type="sibTrans" cxnId="{2C454891-3D39-459E-B918-7899F7209230}">
      <dgm:prSet/>
      <dgm:spPr/>
      <dgm:t>
        <a:bodyPr/>
        <a:lstStyle/>
        <a:p>
          <a:endParaRPr lang="hu-HU"/>
        </a:p>
      </dgm:t>
    </dgm:pt>
    <dgm:pt modelId="{7935660F-4BC5-4E49-9AED-95B002F1118B}">
      <dgm:prSet/>
      <dgm:spPr/>
      <dgm:t>
        <a:bodyPr/>
        <a:lstStyle/>
        <a:p>
          <a:pPr rtl="0"/>
          <a:r>
            <a:rPr lang="hu-HU" b="1" smtClean="0"/>
            <a:t>Interjú a közvetlen vezetővel</a:t>
          </a:r>
          <a:endParaRPr lang="hu-HU"/>
        </a:p>
      </dgm:t>
    </dgm:pt>
    <dgm:pt modelId="{B03269AF-C595-4323-8A39-087402D0DA80}" type="parTrans" cxnId="{77E927CC-4458-45D1-99A3-BCB5A9C29848}">
      <dgm:prSet/>
      <dgm:spPr/>
      <dgm:t>
        <a:bodyPr/>
        <a:lstStyle/>
        <a:p>
          <a:endParaRPr lang="hu-HU"/>
        </a:p>
      </dgm:t>
    </dgm:pt>
    <dgm:pt modelId="{CD38C5FA-FE25-4C13-93BE-B566C6B4BCE1}" type="sibTrans" cxnId="{77E927CC-4458-45D1-99A3-BCB5A9C29848}">
      <dgm:prSet/>
      <dgm:spPr/>
      <dgm:t>
        <a:bodyPr/>
        <a:lstStyle/>
        <a:p>
          <a:endParaRPr lang="hu-HU"/>
        </a:p>
      </dgm:t>
    </dgm:pt>
    <dgm:pt modelId="{3B5DCDFD-EFF5-4190-B0C0-56C92EBFD725}">
      <dgm:prSet/>
      <dgm:spPr/>
      <dgm:t>
        <a:bodyPr/>
        <a:lstStyle/>
        <a:p>
          <a:pPr rtl="0"/>
          <a:r>
            <a:rPr lang="hu-HU" b="1" smtClean="0"/>
            <a:t>Interjú a szervezeti folyamatra rálátó vezetővel</a:t>
          </a:r>
          <a:endParaRPr lang="hu-HU"/>
        </a:p>
      </dgm:t>
    </dgm:pt>
    <dgm:pt modelId="{DB8B7332-8C46-44E4-89D7-50B6D1562259}" type="parTrans" cxnId="{D750FBF8-5DD2-40CC-83E7-1D4498FEC5C2}">
      <dgm:prSet/>
      <dgm:spPr/>
      <dgm:t>
        <a:bodyPr/>
        <a:lstStyle/>
        <a:p>
          <a:endParaRPr lang="hu-HU"/>
        </a:p>
      </dgm:t>
    </dgm:pt>
    <dgm:pt modelId="{FDD95EDC-F336-4922-B775-B1D05A2FB9A7}" type="sibTrans" cxnId="{D750FBF8-5DD2-40CC-83E7-1D4498FEC5C2}">
      <dgm:prSet/>
      <dgm:spPr/>
      <dgm:t>
        <a:bodyPr/>
        <a:lstStyle/>
        <a:p>
          <a:endParaRPr lang="hu-HU"/>
        </a:p>
      </dgm:t>
    </dgm:pt>
    <dgm:pt modelId="{B9FACB50-5917-4071-928C-BB2F5833DCE7}">
      <dgm:prSet/>
      <dgm:spPr/>
      <dgm:t>
        <a:bodyPr/>
        <a:lstStyle/>
        <a:p>
          <a:pPr rtl="0"/>
          <a:r>
            <a:rPr lang="hu-HU" b="1" smtClean="0"/>
            <a:t>Összegző jelentés</a:t>
          </a:r>
          <a:endParaRPr lang="hu-HU"/>
        </a:p>
      </dgm:t>
    </dgm:pt>
    <dgm:pt modelId="{6E71F339-9F21-4CCD-AA83-DA6E268F22BF}" type="parTrans" cxnId="{26CD95F6-B166-4A90-980F-04C920FA06E9}">
      <dgm:prSet/>
      <dgm:spPr/>
      <dgm:t>
        <a:bodyPr/>
        <a:lstStyle/>
        <a:p>
          <a:endParaRPr lang="hu-HU"/>
        </a:p>
      </dgm:t>
    </dgm:pt>
    <dgm:pt modelId="{F6A0598D-360A-4EA5-B8DF-717D2122FE1A}" type="sibTrans" cxnId="{26CD95F6-B166-4A90-980F-04C920FA06E9}">
      <dgm:prSet/>
      <dgm:spPr/>
      <dgm:t>
        <a:bodyPr/>
        <a:lstStyle/>
        <a:p>
          <a:endParaRPr lang="hu-HU"/>
        </a:p>
      </dgm:t>
    </dgm:pt>
    <dgm:pt modelId="{FC4C7A1D-7C0E-499B-989A-BF192ADA5B83}" type="pres">
      <dgm:prSet presAssocID="{DD53976A-AB56-4C33-AC1F-12A4A58C13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72B09A0-28BE-4781-8DE0-FA02B2491FF3}" type="pres">
      <dgm:prSet presAssocID="{51539621-0225-40CB-B96B-DC72F2E5BB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8EBBD-094C-4433-B648-66BBBEFD861D}" type="pres">
      <dgm:prSet presAssocID="{51539621-0225-40CB-B96B-DC72F2E5BB7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F2FB41D-138D-45E9-BBD8-07E0AE8B53BD}" type="presOf" srcId="{7D3C273F-5739-468E-BD1F-FA3626DD3CB3}" destId="{92F8EBBD-094C-4433-B648-66BBBEFD861D}" srcOrd="0" destOrd="3" presId="urn:microsoft.com/office/officeart/2005/8/layout/vList2"/>
    <dgm:cxn modelId="{DADD57D1-FE4C-4FE3-A2D4-2D7FED377BD5}" type="presOf" srcId="{B9FACB50-5917-4071-928C-BB2F5833DCE7}" destId="{92F8EBBD-094C-4433-B648-66BBBEFD861D}" srcOrd="0" destOrd="6" presId="urn:microsoft.com/office/officeart/2005/8/layout/vList2"/>
    <dgm:cxn modelId="{ADD260F2-2DE7-4627-A995-43965EB5EDA9}" type="presOf" srcId="{DD53976A-AB56-4C33-AC1F-12A4A58C13EE}" destId="{FC4C7A1D-7C0E-499B-989A-BF192ADA5B83}" srcOrd="0" destOrd="0" presId="urn:microsoft.com/office/officeart/2005/8/layout/vList2"/>
    <dgm:cxn modelId="{60B33AFC-BB2D-4E33-A4DE-3B49E18FBD28}" type="presOf" srcId="{E0554306-4C25-4426-827A-CAEBFAE78BD5}" destId="{92F8EBBD-094C-4433-B648-66BBBEFD861D}" srcOrd="0" destOrd="1" presId="urn:microsoft.com/office/officeart/2005/8/layout/vList2"/>
    <dgm:cxn modelId="{77E927CC-4458-45D1-99A3-BCB5A9C29848}" srcId="{51539621-0225-40CB-B96B-DC72F2E5BB74}" destId="{7935660F-4BC5-4E49-9AED-95B002F1118B}" srcOrd="4" destOrd="0" parTransId="{B03269AF-C595-4323-8A39-087402D0DA80}" sibTransId="{CD38C5FA-FE25-4C13-93BE-B566C6B4BCE1}"/>
    <dgm:cxn modelId="{0D51AA50-68B9-4372-83BD-47AB6338853C}" type="presOf" srcId="{FDAABA9E-5D66-40A5-99AA-C56B1B597F88}" destId="{92F8EBBD-094C-4433-B648-66BBBEFD861D}" srcOrd="0" destOrd="2" presId="urn:microsoft.com/office/officeart/2005/8/layout/vList2"/>
    <dgm:cxn modelId="{4CD74D19-D500-4750-A7FE-90566F4939C2}" type="presOf" srcId="{3B5DCDFD-EFF5-4190-B0C0-56C92EBFD725}" destId="{92F8EBBD-094C-4433-B648-66BBBEFD861D}" srcOrd="0" destOrd="5" presId="urn:microsoft.com/office/officeart/2005/8/layout/vList2"/>
    <dgm:cxn modelId="{CACEE2D8-C6B3-4F70-8293-938FDF7C201D}" srcId="{51539621-0225-40CB-B96B-DC72F2E5BB74}" destId="{E0554306-4C25-4426-827A-CAEBFAE78BD5}" srcOrd="1" destOrd="0" parTransId="{2DE717F5-D9F2-43E4-B7E7-F8629D2E4C05}" sibTransId="{9367EF97-9E9F-4D3A-85B3-0B7BDC8B73BB}"/>
    <dgm:cxn modelId="{1748D4AE-2C92-44B6-857B-3323AE171331}" srcId="{51539621-0225-40CB-B96B-DC72F2E5BB74}" destId="{3E543A12-0A5B-4E6A-A877-BA0F92048C2D}" srcOrd="0" destOrd="0" parTransId="{84D7A76B-6073-41CF-8A1C-F9880A9096B9}" sibTransId="{DE1121A5-3425-4BE2-B072-9F70BCF18053}"/>
    <dgm:cxn modelId="{2C454891-3D39-459E-B918-7899F7209230}" srcId="{51539621-0225-40CB-B96B-DC72F2E5BB74}" destId="{7D3C273F-5739-468E-BD1F-FA3626DD3CB3}" srcOrd="3" destOrd="0" parTransId="{3C2BF92A-A0E4-46A7-B2B1-B02F09770F88}" sibTransId="{5D33FE3E-B45D-4601-88EE-7F6939B516F9}"/>
    <dgm:cxn modelId="{BD81FEFD-B686-4CFC-AB6E-1BC30A6955F1}" type="presOf" srcId="{7935660F-4BC5-4E49-9AED-95B002F1118B}" destId="{92F8EBBD-094C-4433-B648-66BBBEFD861D}" srcOrd="0" destOrd="4" presId="urn:microsoft.com/office/officeart/2005/8/layout/vList2"/>
    <dgm:cxn modelId="{D750FBF8-5DD2-40CC-83E7-1D4498FEC5C2}" srcId="{51539621-0225-40CB-B96B-DC72F2E5BB74}" destId="{3B5DCDFD-EFF5-4190-B0C0-56C92EBFD725}" srcOrd="5" destOrd="0" parTransId="{DB8B7332-8C46-44E4-89D7-50B6D1562259}" sibTransId="{FDD95EDC-F336-4922-B775-B1D05A2FB9A7}"/>
    <dgm:cxn modelId="{26CD95F6-B166-4A90-980F-04C920FA06E9}" srcId="{51539621-0225-40CB-B96B-DC72F2E5BB74}" destId="{B9FACB50-5917-4071-928C-BB2F5833DCE7}" srcOrd="6" destOrd="0" parTransId="{6E71F339-9F21-4CCD-AA83-DA6E268F22BF}" sibTransId="{F6A0598D-360A-4EA5-B8DF-717D2122FE1A}"/>
    <dgm:cxn modelId="{E807207B-E141-4F2D-8F26-AA82952D9C58}" type="presOf" srcId="{3E543A12-0A5B-4E6A-A877-BA0F92048C2D}" destId="{92F8EBBD-094C-4433-B648-66BBBEFD861D}" srcOrd="0" destOrd="0" presId="urn:microsoft.com/office/officeart/2005/8/layout/vList2"/>
    <dgm:cxn modelId="{BD46B6F6-BA15-461E-98C8-C72762163F26}" type="presOf" srcId="{51539621-0225-40CB-B96B-DC72F2E5BB74}" destId="{A72B09A0-28BE-4781-8DE0-FA02B2491FF3}" srcOrd="0" destOrd="0" presId="urn:microsoft.com/office/officeart/2005/8/layout/vList2"/>
    <dgm:cxn modelId="{E9FBDECB-CB33-447B-ADB1-12C854631265}" srcId="{DD53976A-AB56-4C33-AC1F-12A4A58C13EE}" destId="{51539621-0225-40CB-B96B-DC72F2E5BB74}" srcOrd="0" destOrd="0" parTransId="{68801CE8-BF50-422F-8B36-BEC7BE4CE3B2}" sibTransId="{6931A9C2-88B7-412C-B622-2FB757B47113}"/>
    <dgm:cxn modelId="{84E14FD8-CE5E-4BFD-B82F-38C7B01C28CF}" srcId="{51539621-0225-40CB-B96B-DC72F2E5BB74}" destId="{FDAABA9E-5D66-40A5-99AA-C56B1B597F88}" srcOrd="2" destOrd="0" parTransId="{AF6E00BA-7952-41A5-898C-E63BBA413070}" sibTransId="{53063A32-E5B0-411E-A023-8AD87EEB2552}"/>
    <dgm:cxn modelId="{927B2791-BE21-4F1D-8428-9334FE6D6DC9}" type="presParOf" srcId="{FC4C7A1D-7C0E-499B-989A-BF192ADA5B83}" destId="{A72B09A0-28BE-4781-8DE0-FA02B2491FF3}" srcOrd="0" destOrd="0" presId="urn:microsoft.com/office/officeart/2005/8/layout/vList2"/>
    <dgm:cxn modelId="{9F824408-AF38-4312-8E67-A28B6AF5A857}" type="presParOf" srcId="{FC4C7A1D-7C0E-499B-989A-BF192ADA5B83}" destId="{92F8EBBD-094C-4433-B648-66BBBEFD86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0E9FCC-74D0-45E3-B826-26DC48717361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118847A1-C576-4991-BCB4-A1A53E55BC80}">
      <dgm:prSet custT="1"/>
      <dgm:spPr/>
      <dgm:t>
        <a:bodyPr/>
        <a:lstStyle/>
        <a:p>
          <a:pPr rtl="0"/>
          <a:r>
            <a:rPr lang="hu-HU" sz="4400" b="1" dirty="0" smtClean="0"/>
            <a:t>Célok, eredmények, hatások értékelése</a:t>
          </a:r>
          <a:endParaRPr lang="hu-HU" sz="4400" dirty="0"/>
        </a:p>
      </dgm:t>
    </dgm:pt>
    <dgm:pt modelId="{A0C6EBA8-A47A-4171-AB69-0263B50B7C47}" type="parTrans" cxnId="{C023A878-BF03-4358-8667-4BA018A986C9}">
      <dgm:prSet/>
      <dgm:spPr/>
      <dgm:t>
        <a:bodyPr/>
        <a:lstStyle/>
        <a:p>
          <a:endParaRPr lang="hu-HU"/>
        </a:p>
      </dgm:t>
    </dgm:pt>
    <dgm:pt modelId="{7741A84B-3C24-42F1-A00B-C9F90C2A139A}" type="sibTrans" cxnId="{C023A878-BF03-4358-8667-4BA018A986C9}">
      <dgm:prSet/>
      <dgm:spPr/>
      <dgm:t>
        <a:bodyPr/>
        <a:lstStyle/>
        <a:p>
          <a:endParaRPr lang="hu-HU"/>
        </a:p>
      </dgm:t>
    </dgm:pt>
    <dgm:pt modelId="{29AD1E31-6763-47D8-942E-D76DD4198E8B}">
      <dgm:prSet/>
      <dgm:spPr/>
      <dgm:t>
        <a:bodyPr/>
        <a:lstStyle/>
        <a:p>
          <a:pPr rtl="0"/>
          <a:r>
            <a:rPr lang="hu-HU" b="1" dirty="0" smtClean="0"/>
            <a:t>A </a:t>
          </a:r>
          <a:r>
            <a:rPr lang="hu-HU" b="1" dirty="0" err="1" smtClean="0"/>
            <a:t>mentorálási</a:t>
          </a:r>
          <a:r>
            <a:rPr lang="hu-HU" b="1" dirty="0" smtClean="0"/>
            <a:t> folyamat keretében kitűzött célok</a:t>
          </a:r>
          <a:endParaRPr lang="hu-HU" dirty="0"/>
        </a:p>
      </dgm:t>
    </dgm:pt>
    <dgm:pt modelId="{6A6FEBF6-D433-4C0E-99D5-283D5C68A262}" type="parTrans" cxnId="{C7B78FA0-532D-463A-8A19-68C3923B4B2F}">
      <dgm:prSet/>
      <dgm:spPr/>
      <dgm:t>
        <a:bodyPr/>
        <a:lstStyle/>
        <a:p>
          <a:endParaRPr lang="hu-HU"/>
        </a:p>
      </dgm:t>
    </dgm:pt>
    <dgm:pt modelId="{6C45497A-48A8-4373-9252-74133CD6A9BA}" type="sibTrans" cxnId="{C7B78FA0-532D-463A-8A19-68C3923B4B2F}">
      <dgm:prSet/>
      <dgm:spPr/>
      <dgm:t>
        <a:bodyPr/>
        <a:lstStyle/>
        <a:p>
          <a:endParaRPr lang="hu-HU"/>
        </a:p>
      </dgm:t>
    </dgm:pt>
    <dgm:pt modelId="{9A32CB12-5441-4480-AFC3-4E69311686E5}">
      <dgm:prSet/>
      <dgm:spPr/>
      <dgm:t>
        <a:bodyPr/>
        <a:lstStyle/>
        <a:p>
          <a:pPr rtl="0"/>
          <a:r>
            <a:rPr lang="hu-HU" b="1" smtClean="0"/>
            <a:t>Pontosság, megfogalmazás, mérhetőség</a:t>
          </a:r>
          <a:endParaRPr lang="hu-HU"/>
        </a:p>
      </dgm:t>
    </dgm:pt>
    <dgm:pt modelId="{53EF359F-1BE5-4AF2-BBB8-3DB4BB8486FC}" type="parTrans" cxnId="{29923BC8-620B-4308-88E7-31A05A1B0873}">
      <dgm:prSet/>
      <dgm:spPr/>
      <dgm:t>
        <a:bodyPr/>
        <a:lstStyle/>
        <a:p>
          <a:endParaRPr lang="hu-HU"/>
        </a:p>
      </dgm:t>
    </dgm:pt>
    <dgm:pt modelId="{67010140-CC08-4169-A4F0-D937A4D341C4}" type="sibTrans" cxnId="{29923BC8-620B-4308-88E7-31A05A1B0873}">
      <dgm:prSet/>
      <dgm:spPr/>
      <dgm:t>
        <a:bodyPr/>
        <a:lstStyle/>
        <a:p>
          <a:endParaRPr lang="hu-HU"/>
        </a:p>
      </dgm:t>
    </dgm:pt>
    <dgm:pt modelId="{8695010C-1880-4298-94C6-612017BEFAE5}">
      <dgm:prSet/>
      <dgm:spPr/>
      <dgm:t>
        <a:bodyPr/>
        <a:lstStyle/>
        <a:p>
          <a:pPr rtl="0"/>
          <a:r>
            <a:rPr lang="hu-HU" b="1" smtClean="0"/>
            <a:t>Teljesíthetőség</a:t>
          </a:r>
          <a:endParaRPr lang="hu-HU"/>
        </a:p>
      </dgm:t>
    </dgm:pt>
    <dgm:pt modelId="{1F0C9B8A-E76A-4B6B-97B6-55D5CF886E86}" type="parTrans" cxnId="{DE941331-5FCE-4D46-880C-792450D61F51}">
      <dgm:prSet/>
      <dgm:spPr/>
      <dgm:t>
        <a:bodyPr/>
        <a:lstStyle/>
        <a:p>
          <a:endParaRPr lang="hu-HU"/>
        </a:p>
      </dgm:t>
    </dgm:pt>
    <dgm:pt modelId="{BBDCB9A1-F16F-42C7-B9AD-9F94EE8FD0D9}" type="sibTrans" cxnId="{DE941331-5FCE-4D46-880C-792450D61F51}">
      <dgm:prSet/>
      <dgm:spPr/>
      <dgm:t>
        <a:bodyPr/>
        <a:lstStyle/>
        <a:p>
          <a:endParaRPr lang="hu-HU"/>
        </a:p>
      </dgm:t>
    </dgm:pt>
    <dgm:pt modelId="{3B7D42AA-9AAD-4F08-AE8C-E756569F11B8}">
      <dgm:prSet/>
      <dgm:spPr/>
      <dgm:t>
        <a:bodyPr/>
        <a:lstStyle/>
        <a:p>
          <a:pPr rtl="0"/>
          <a:r>
            <a:rPr lang="hu-HU" b="1" smtClean="0"/>
            <a:t>Főbb irányok: szervezet megismerése, beilleszkedés, szakmai gyakorlati készségek fejlesztése, értékek megismerése, motiváció növelése – negatív hatások ellensúlyozása</a:t>
          </a:r>
          <a:endParaRPr lang="hu-HU"/>
        </a:p>
      </dgm:t>
    </dgm:pt>
    <dgm:pt modelId="{A2E45506-27F5-46D6-80BE-7802930D5476}" type="parTrans" cxnId="{A26667AA-2178-4642-929C-E22FB35E3953}">
      <dgm:prSet/>
      <dgm:spPr/>
      <dgm:t>
        <a:bodyPr/>
        <a:lstStyle/>
        <a:p>
          <a:endParaRPr lang="hu-HU"/>
        </a:p>
      </dgm:t>
    </dgm:pt>
    <dgm:pt modelId="{8E31C2DB-E252-42D1-87D7-6E317C3EDC4F}" type="sibTrans" cxnId="{A26667AA-2178-4642-929C-E22FB35E3953}">
      <dgm:prSet/>
      <dgm:spPr/>
      <dgm:t>
        <a:bodyPr/>
        <a:lstStyle/>
        <a:p>
          <a:endParaRPr lang="hu-HU"/>
        </a:p>
      </dgm:t>
    </dgm:pt>
    <dgm:pt modelId="{41689559-4D82-4827-8A8D-8EA7CB8F0C69}" type="pres">
      <dgm:prSet presAssocID="{D00E9FCC-74D0-45E3-B826-26DC487173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4C7D2AA-92EB-4370-B792-F3ED32B3BC29}" type="pres">
      <dgm:prSet presAssocID="{118847A1-C576-4991-BCB4-A1A53E55BC80}" presName="compNode" presStyleCnt="0"/>
      <dgm:spPr/>
      <dgm:t>
        <a:bodyPr/>
        <a:lstStyle/>
        <a:p>
          <a:endParaRPr lang="hu-HU"/>
        </a:p>
      </dgm:t>
    </dgm:pt>
    <dgm:pt modelId="{E7ECFD44-95D8-476E-85CC-E188A5B81B5D}" type="pres">
      <dgm:prSet presAssocID="{118847A1-C576-4991-BCB4-A1A53E55BC80}" presName="aNode" presStyleLbl="bgShp" presStyleIdx="0" presStyleCnt="1"/>
      <dgm:spPr/>
      <dgm:t>
        <a:bodyPr/>
        <a:lstStyle/>
        <a:p>
          <a:endParaRPr lang="hu-HU"/>
        </a:p>
      </dgm:t>
    </dgm:pt>
    <dgm:pt modelId="{44680402-6422-457A-A9BB-12B898AE8BD4}" type="pres">
      <dgm:prSet presAssocID="{118847A1-C576-4991-BCB4-A1A53E55BC80}" presName="textNode" presStyleLbl="bgShp" presStyleIdx="0" presStyleCnt="1"/>
      <dgm:spPr/>
      <dgm:t>
        <a:bodyPr/>
        <a:lstStyle/>
        <a:p>
          <a:endParaRPr lang="hu-HU"/>
        </a:p>
      </dgm:t>
    </dgm:pt>
    <dgm:pt modelId="{6F12BB36-7F42-447C-A6ED-6DCCDFE3085D}" type="pres">
      <dgm:prSet presAssocID="{118847A1-C576-4991-BCB4-A1A53E55BC80}" presName="compChildNode" presStyleCnt="0"/>
      <dgm:spPr/>
      <dgm:t>
        <a:bodyPr/>
        <a:lstStyle/>
        <a:p>
          <a:endParaRPr lang="hu-HU"/>
        </a:p>
      </dgm:t>
    </dgm:pt>
    <dgm:pt modelId="{21EC6DDC-34B7-4E4B-AAF2-726EB9D7B2DE}" type="pres">
      <dgm:prSet presAssocID="{118847A1-C576-4991-BCB4-A1A53E55BC80}" presName="theInnerList" presStyleCnt="0"/>
      <dgm:spPr/>
      <dgm:t>
        <a:bodyPr/>
        <a:lstStyle/>
        <a:p>
          <a:endParaRPr lang="hu-HU"/>
        </a:p>
      </dgm:t>
    </dgm:pt>
    <dgm:pt modelId="{FAED1228-EB8B-4353-A121-C2DB790EF244}" type="pres">
      <dgm:prSet presAssocID="{29AD1E31-6763-47D8-942E-D76DD4198E8B}" presName="childNode" presStyleLbl="node1" presStyleIdx="0" presStyleCnt="1" custScaleX="1127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928EF4E-7A34-4BC0-A3E4-F06B70D8754D}" type="presOf" srcId="{8695010C-1880-4298-94C6-612017BEFAE5}" destId="{FAED1228-EB8B-4353-A121-C2DB790EF244}" srcOrd="0" destOrd="2" presId="urn:microsoft.com/office/officeart/2005/8/layout/lProcess2"/>
    <dgm:cxn modelId="{C7B78FA0-532D-463A-8A19-68C3923B4B2F}" srcId="{118847A1-C576-4991-BCB4-A1A53E55BC80}" destId="{29AD1E31-6763-47D8-942E-D76DD4198E8B}" srcOrd="0" destOrd="0" parTransId="{6A6FEBF6-D433-4C0E-99D5-283D5C68A262}" sibTransId="{6C45497A-48A8-4373-9252-74133CD6A9BA}"/>
    <dgm:cxn modelId="{1D250FAC-FC44-44C6-9C30-93C7E15885E1}" type="presOf" srcId="{9A32CB12-5441-4480-AFC3-4E69311686E5}" destId="{FAED1228-EB8B-4353-A121-C2DB790EF244}" srcOrd="0" destOrd="1" presId="urn:microsoft.com/office/officeart/2005/8/layout/lProcess2"/>
    <dgm:cxn modelId="{059ADF95-E666-400A-8B1C-7D60D3D506D6}" type="presOf" srcId="{118847A1-C576-4991-BCB4-A1A53E55BC80}" destId="{44680402-6422-457A-A9BB-12B898AE8BD4}" srcOrd="1" destOrd="0" presId="urn:microsoft.com/office/officeart/2005/8/layout/lProcess2"/>
    <dgm:cxn modelId="{93A601EB-F01C-4F67-BB90-F02949EE3F82}" type="presOf" srcId="{3B7D42AA-9AAD-4F08-AE8C-E756569F11B8}" destId="{FAED1228-EB8B-4353-A121-C2DB790EF244}" srcOrd="0" destOrd="3" presId="urn:microsoft.com/office/officeart/2005/8/layout/lProcess2"/>
    <dgm:cxn modelId="{C023A878-BF03-4358-8667-4BA018A986C9}" srcId="{D00E9FCC-74D0-45E3-B826-26DC48717361}" destId="{118847A1-C576-4991-BCB4-A1A53E55BC80}" srcOrd="0" destOrd="0" parTransId="{A0C6EBA8-A47A-4171-AB69-0263B50B7C47}" sibTransId="{7741A84B-3C24-42F1-A00B-C9F90C2A139A}"/>
    <dgm:cxn modelId="{A26667AA-2178-4642-929C-E22FB35E3953}" srcId="{29AD1E31-6763-47D8-942E-D76DD4198E8B}" destId="{3B7D42AA-9AAD-4F08-AE8C-E756569F11B8}" srcOrd="2" destOrd="0" parTransId="{A2E45506-27F5-46D6-80BE-7802930D5476}" sibTransId="{8E31C2DB-E252-42D1-87D7-6E317C3EDC4F}"/>
    <dgm:cxn modelId="{DE941331-5FCE-4D46-880C-792450D61F51}" srcId="{29AD1E31-6763-47D8-942E-D76DD4198E8B}" destId="{8695010C-1880-4298-94C6-612017BEFAE5}" srcOrd="1" destOrd="0" parTransId="{1F0C9B8A-E76A-4B6B-97B6-55D5CF886E86}" sibTransId="{BBDCB9A1-F16F-42C7-B9AD-9F94EE8FD0D9}"/>
    <dgm:cxn modelId="{29923BC8-620B-4308-88E7-31A05A1B0873}" srcId="{29AD1E31-6763-47D8-942E-D76DD4198E8B}" destId="{9A32CB12-5441-4480-AFC3-4E69311686E5}" srcOrd="0" destOrd="0" parTransId="{53EF359F-1BE5-4AF2-BBB8-3DB4BB8486FC}" sibTransId="{67010140-CC08-4169-A4F0-D937A4D341C4}"/>
    <dgm:cxn modelId="{397D4FC3-CF24-4F23-8E86-B7A0F8806DBB}" type="presOf" srcId="{D00E9FCC-74D0-45E3-B826-26DC48717361}" destId="{41689559-4D82-4827-8A8D-8EA7CB8F0C69}" srcOrd="0" destOrd="0" presId="urn:microsoft.com/office/officeart/2005/8/layout/lProcess2"/>
    <dgm:cxn modelId="{7BDC64AE-48B2-4306-9AF7-AD6EA38EBD50}" type="presOf" srcId="{29AD1E31-6763-47D8-942E-D76DD4198E8B}" destId="{FAED1228-EB8B-4353-A121-C2DB790EF244}" srcOrd="0" destOrd="0" presId="urn:microsoft.com/office/officeart/2005/8/layout/lProcess2"/>
    <dgm:cxn modelId="{5E28735A-2534-4999-AD73-897B61656DA3}" type="presOf" srcId="{118847A1-C576-4991-BCB4-A1A53E55BC80}" destId="{E7ECFD44-95D8-476E-85CC-E188A5B81B5D}" srcOrd="0" destOrd="0" presId="urn:microsoft.com/office/officeart/2005/8/layout/lProcess2"/>
    <dgm:cxn modelId="{7A364835-D251-47B4-B7C7-9CCFE3B2C357}" type="presParOf" srcId="{41689559-4D82-4827-8A8D-8EA7CB8F0C69}" destId="{94C7D2AA-92EB-4370-B792-F3ED32B3BC29}" srcOrd="0" destOrd="0" presId="urn:microsoft.com/office/officeart/2005/8/layout/lProcess2"/>
    <dgm:cxn modelId="{DE401F9E-6A07-42FC-B80F-A4027758C9E8}" type="presParOf" srcId="{94C7D2AA-92EB-4370-B792-F3ED32B3BC29}" destId="{E7ECFD44-95D8-476E-85CC-E188A5B81B5D}" srcOrd="0" destOrd="0" presId="urn:microsoft.com/office/officeart/2005/8/layout/lProcess2"/>
    <dgm:cxn modelId="{2A53E259-F002-424A-9BE2-A5CAF9CE051F}" type="presParOf" srcId="{94C7D2AA-92EB-4370-B792-F3ED32B3BC29}" destId="{44680402-6422-457A-A9BB-12B898AE8BD4}" srcOrd="1" destOrd="0" presId="urn:microsoft.com/office/officeart/2005/8/layout/lProcess2"/>
    <dgm:cxn modelId="{C3A4E65A-CA2B-474B-B9D7-1BB6A27CFD79}" type="presParOf" srcId="{94C7D2AA-92EB-4370-B792-F3ED32B3BC29}" destId="{6F12BB36-7F42-447C-A6ED-6DCCDFE3085D}" srcOrd="2" destOrd="0" presId="urn:microsoft.com/office/officeart/2005/8/layout/lProcess2"/>
    <dgm:cxn modelId="{384F32E7-B528-4F2D-A8DB-33BA68A70C03}" type="presParOf" srcId="{6F12BB36-7F42-447C-A6ED-6DCCDFE3085D}" destId="{21EC6DDC-34B7-4E4B-AAF2-726EB9D7B2DE}" srcOrd="0" destOrd="0" presId="urn:microsoft.com/office/officeart/2005/8/layout/lProcess2"/>
    <dgm:cxn modelId="{C6F31955-F3EB-49C5-B374-74632123B1C2}" type="presParOf" srcId="{21EC6DDC-34B7-4E4B-AAF2-726EB9D7B2DE}" destId="{FAED1228-EB8B-4353-A121-C2DB790EF24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AE15CF-AD45-4B94-B045-A87BD5BDC7F4}" type="doc">
      <dgm:prSet loTypeId="urn:microsoft.com/office/officeart/2005/8/layout/lProcess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hu-HU"/>
        </a:p>
      </dgm:t>
    </dgm:pt>
    <dgm:pt modelId="{952F6FDF-6E96-4FB5-B3BB-C279BC91E71C}">
      <dgm:prSet/>
      <dgm:spPr/>
      <dgm:t>
        <a:bodyPr/>
        <a:lstStyle/>
        <a:p>
          <a:pPr rtl="0"/>
          <a:r>
            <a:rPr lang="hu-HU" b="1" dirty="0" smtClean="0"/>
            <a:t>Célok, eredmények, hatások értékelése</a:t>
          </a:r>
          <a:endParaRPr lang="hu-HU" dirty="0"/>
        </a:p>
      </dgm:t>
    </dgm:pt>
    <dgm:pt modelId="{F5327CD2-C469-4CC3-A844-016CD8698CFA}" type="parTrans" cxnId="{5AD8B0EA-A9A6-4443-9B47-B1963AD6370B}">
      <dgm:prSet/>
      <dgm:spPr/>
      <dgm:t>
        <a:bodyPr/>
        <a:lstStyle/>
        <a:p>
          <a:endParaRPr lang="hu-HU"/>
        </a:p>
      </dgm:t>
    </dgm:pt>
    <dgm:pt modelId="{21BDA7E5-D6E8-4F7A-96DE-D7D58E59E45E}" type="sibTrans" cxnId="{5AD8B0EA-A9A6-4443-9B47-B1963AD6370B}">
      <dgm:prSet/>
      <dgm:spPr/>
      <dgm:t>
        <a:bodyPr/>
        <a:lstStyle/>
        <a:p>
          <a:endParaRPr lang="hu-HU"/>
        </a:p>
      </dgm:t>
    </dgm:pt>
    <dgm:pt modelId="{0A7579E4-FBFE-4005-AE7A-35ABDCBB8EFF}">
      <dgm:prSet/>
      <dgm:spPr/>
      <dgm:t>
        <a:bodyPr/>
        <a:lstStyle/>
        <a:p>
          <a:pPr rtl="0"/>
          <a:r>
            <a:rPr lang="hu-HU" b="1" smtClean="0"/>
            <a:t>A szervezeti célok és hatások</a:t>
          </a:r>
          <a:endParaRPr lang="hu-HU"/>
        </a:p>
      </dgm:t>
    </dgm:pt>
    <dgm:pt modelId="{BD3AEF48-3708-4DAA-9B21-16503790F03B}" type="parTrans" cxnId="{B68DA578-1066-406F-B456-FF71E259F514}">
      <dgm:prSet/>
      <dgm:spPr/>
      <dgm:t>
        <a:bodyPr/>
        <a:lstStyle/>
        <a:p>
          <a:endParaRPr lang="hu-HU"/>
        </a:p>
      </dgm:t>
    </dgm:pt>
    <dgm:pt modelId="{4F2294ED-8A23-4B39-8960-2046BCB053D3}" type="sibTrans" cxnId="{B68DA578-1066-406F-B456-FF71E259F514}">
      <dgm:prSet/>
      <dgm:spPr/>
      <dgm:t>
        <a:bodyPr/>
        <a:lstStyle/>
        <a:p>
          <a:endParaRPr lang="hu-HU"/>
        </a:p>
      </dgm:t>
    </dgm:pt>
    <dgm:pt modelId="{EF09F0CF-2222-4A01-85FE-973749A448AC}">
      <dgm:prSet/>
      <dgm:spPr/>
      <dgm:t>
        <a:bodyPr/>
        <a:lstStyle/>
        <a:p>
          <a:pPr rtl="0"/>
          <a:r>
            <a:rPr lang="hu-HU" b="1" dirty="0" smtClean="0"/>
            <a:t>„Hozott anyag” szervezetre szabása</a:t>
          </a:r>
          <a:endParaRPr lang="hu-HU" dirty="0"/>
        </a:p>
      </dgm:t>
    </dgm:pt>
    <dgm:pt modelId="{ACC41E84-C520-46D0-9F41-2C608AE7747E}" type="parTrans" cxnId="{B79E535A-3497-406F-86E1-21068BD278CA}">
      <dgm:prSet/>
      <dgm:spPr/>
      <dgm:t>
        <a:bodyPr/>
        <a:lstStyle/>
        <a:p>
          <a:endParaRPr lang="hu-HU"/>
        </a:p>
      </dgm:t>
    </dgm:pt>
    <dgm:pt modelId="{4E7999A7-A1E8-493F-8BCB-87BC671BC84E}" type="sibTrans" cxnId="{B79E535A-3497-406F-86E1-21068BD278CA}">
      <dgm:prSet/>
      <dgm:spPr/>
      <dgm:t>
        <a:bodyPr/>
        <a:lstStyle/>
        <a:p>
          <a:endParaRPr lang="hu-HU"/>
        </a:p>
      </dgm:t>
    </dgm:pt>
    <dgm:pt modelId="{5EB9F351-F88B-477B-8A05-5769C592A3B0}">
      <dgm:prSet/>
      <dgm:spPr/>
      <dgm:t>
        <a:bodyPr/>
        <a:lstStyle/>
        <a:p>
          <a:pPr rtl="0"/>
          <a:r>
            <a:rPr lang="hu-HU" b="1" dirty="0" smtClean="0"/>
            <a:t>A megelőző képzések megítélése általában minden szereplő szerint negatív – különösen a gyakorlatban azonnal felhasználható kompetenciák tekintetében.</a:t>
          </a:r>
          <a:endParaRPr lang="hu-HU" dirty="0"/>
        </a:p>
      </dgm:t>
    </dgm:pt>
    <dgm:pt modelId="{3764C7F1-A18A-4C03-96B7-A24ECFE6293A}" type="parTrans" cxnId="{6D60E179-1E72-4713-B95D-3C92C91C67D4}">
      <dgm:prSet/>
      <dgm:spPr/>
      <dgm:t>
        <a:bodyPr/>
        <a:lstStyle/>
        <a:p>
          <a:endParaRPr lang="hu-HU"/>
        </a:p>
      </dgm:t>
    </dgm:pt>
    <dgm:pt modelId="{5F72A692-AA74-4323-A136-F43084956AB5}" type="sibTrans" cxnId="{6D60E179-1E72-4713-B95D-3C92C91C67D4}">
      <dgm:prSet/>
      <dgm:spPr/>
      <dgm:t>
        <a:bodyPr/>
        <a:lstStyle/>
        <a:p>
          <a:endParaRPr lang="hu-HU"/>
        </a:p>
      </dgm:t>
    </dgm:pt>
    <dgm:pt modelId="{97637744-E23B-4906-B50A-E4A063D41C64}">
      <dgm:prSet/>
      <dgm:spPr/>
      <dgm:t>
        <a:bodyPr/>
        <a:lstStyle/>
        <a:p>
          <a:pPr rtl="0"/>
          <a:r>
            <a:rPr lang="hu-HU" b="1" smtClean="0"/>
            <a:t>A szervezeten belül uralkodó negatív hangulat, hatások ellensúlyozása.</a:t>
          </a:r>
          <a:endParaRPr lang="hu-HU"/>
        </a:p>
      </dgm:t>
    </dgm:pt>
    <dgm:pt modelId="{CB37E768-16EF-4C03-B0E9-573305958D1D}" type="parTrans" cxnId="{6B65F0EA-E94A-4F6F-9E8A-898ED181C730}">
      <dgm:prSet/>
      <dgm:spPr/>
      <dgm:t>
        <a:bodyPr/>
        <a:lstStyle/>
        <a:p>
          <a:endParaRPr lang="hu-HU"/>
        </a:p>
      </dgm:t>
    </dgm:pt>
    <dgm:pt modelId="{0E2C286A-F022-499C-802E-C2170A087F00}" type="sibTrans" cxnId="{6B65F0EA-E94A-4F6F-9E8A-898ED181C730}">
      <dgm:prSet/>
      <dgm:spPr/>
      <dgm:t>
        <a:bodyPr/>
        <a:lstStyle/>
        <a:p>
          <a:endParaRPr lang="hu-HU"/>
        </a:p>
      </dgm:t>
    </dgm:pt>
    <dgm:pt modelId="{0EEAABF3-6470-4556-AE53-F8FC2ED7506A}">
      <dgm:prSet/>
      <dgm:spPr/>
      <dgm:t>
        <a:bodyPr/>
        <a:lstStyle/>
        <a:p>
          <a:pPr rtl="0"/>
          <a:r>
            <a:rPr lang="hu-HU" b="1" smtClean="0"/>
            <a:t>Gyors kilépés, „menekülés” elkerülése </a:t>
          </a:r>
          <a:endParaRPr lang="hu-HU"/>
        </a:p>
      </dgm:t>
    </dgm:pt>
    <dgm:pt modelId="{1CF436B3-13D6-462F-A3B2-8705CE412D70}" type="parTrans" cxnId="{9A12F09D-E537-4775-80A2-E3A2D0A34D19}">
      <dgm:prSet/>
      <dgm:spPr/>
      <dgm:t>
        <a:bodyPr/>
        <a:lstStyle/>
        <a:p>
          <a:endParaRPr lang="hu-HU"/>
        </a:p>
      </dgm:t>
    </dgm:pt>
    <dgm:pt modelId="{812CD63C-972C-4774-AD49-874084B9D129}" type="sibTrans" cxnId="{9A12F09D-E537-4775-80A2-E3A2D0A34D19}">
      <dgm:prSet/>
      <dgm:spPr/>
      <dgm:t>
        <a:bodyPr/>
        <a:lstStyle/>
        <a:p>
          <a:endParaRPr lang="hu-HU"/>
        </a:p>
      </dgm:t>
    </dgm:pt>
    <dgm:pt modelId="{07B1529C-253B-46FC-84BA-894C6B10FC65}" type="pres">
      <dgm:prSet presAssocID="{72AE15CF-AD45-4B94-B045-A87BD5BDC7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6238C9B-EF10-4928-BA85-5C58E531AF8A}" type="pres">
      <dgm:prSet presAssocID="{952F6FDF-6E96-4FB5-B3BB-C279BC91E71C}" presName="compNode" presStyleCnt="0"/>
      <dgm:spPr/>
      <dgm:t>
        <a:bodyPr/>
        <a:lstStyle/>
        <a:p>
          <a:endParaRPr lang="hu-HU"/>
        </a:p>
      </dgm:t>
    </dgm:pt>
    <dgm:pt modelId="{67B0389D-4286-475D-A182-878EBDDBEAD6}" type="pres">
      <dgm:prSet presAssocID="{952F6FDF-6E96-4FB5-B3BB-C279BC91E71C}" presName="aNode" presStyleLbl="bgShp" presStyleIdx="0" presStyleCnt="1"/>
      <dgm:spPr/>
      <dgm:t>
        <a:bodyPr/>
        <a:lstStyle/>
        <a:p>
          <a:endParaRPr lang="hu-HU"/>
        </a:p>
      </dgm:t>
    </dgm:pt>
    <dgm:pt modelId="{3B637985-A2B5-45BE-84CB-590A5268DA6F}" type="pres">
      <dgm:prSet presAssocID="{952F6FDF-6E96-4FB5-B3BB-C279BC91E71C}" presName="textNode" presStyleLbl="bgShp" presStyleIdx="0" presStyleCnt="1"/>
      <dgm:spPr/>
      <dgm:t>
        <a:bodyPr/>
        <a:lstStyle/>
        <a:p>
          <a:endParaRPr lang="hu-HU"/>
        </a:p>
      </dgm:t>
    </dgm:pt>
    <dgm:pt modelId="{233959C0-A82D-49AA-B6E5-3B9BB6338543}" type="pres">
      <dgm:prSet presAssocID="{952F6FDF-6E96-4FB5-B3BB-C279BC91E71C}" presName="compChildNode" presStyleCnt="0"/>
      <dgm:spPr/>
      <dgm:t>
        <a:bodyPr/>
        <a:lstStyle/>
        <a:p>
          <a:endParaRPr lang="hu-HU"/>
        </a:p>
      </dgm:t>
    </dgm:pt>
    <dgm:pt modelId="{B840941B-78CC-42C0-B799-92AB722CF0D3}" type="pres">
      <dgm:prSet presAssocID="{952F6FDF-6E96-4FB5-B3BB-C279BC91E71C}" presName="theInnerList" presStyleCnt="0"/>
      <dgm:spPr/>
      <dgm:t>
        <a:bodyPr/>
        <a:lstStyle/>
        <a:p>
          <a:endParaRPr lang="hu-HU"/>
        </a:p>
      </dgm:t>
    </dgm:pt>
    <dgm:pt modelId="{1BEBAF3A-5E13-4F95-90CA-D165FEEABCB4}" type="pres">
      <dgm:prSet presAssocID="{0A7579E4-FBFE-4005-AE7A-35ABDCBB8EFF}" presName="childNode" presStyleLbl="node1" presStyleIdx="0" presStyleCnt="1" custScaleX="1149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D60E179-1E72-4713-B95D-3C92C91C67D4}" srcId="{0A7579E4-FBFE-4005-AE7A-35ABDCBB8EFF}" destId="{5EB9F351-F88B-477B-8A05-5769C592A3B0}" srcOrd="1" destOrd="0" parTransId="{3764C7F1-A18A-4C03-96B7-A24ECFE6293A}" sibTransId="{5F72A692-AA74-4323-A136-F43084956AB5}"/>
    <dgm:cxn modelId="{E5DC21A8-C646-4E9E-9BF5-EA14468D33AF}" type="presOf" srcId="{EF09F0CF-2222-4A01-85FE-973749A448AC}" destId="{1BEBAF3A-5E13-4F95-90CA-D165FEEABCB4}" srcOrd="0" destOrd="1" presId="urn:microsoft.com/office/officeart/2005/8/layout/lProcess2"/>
    <dgm:cxn modelId="{A7DBDC8B-260E-4865-A1BE-CD08D7649067}" type="presOf" srcId="{952F6FDF-6E96-4FB5-B3BB-C279BC91E71C}" destId="{67B0389D-4286-475D-A182-878EBDDBEAD6}" srcOrd="0" destOrd="0" presId="urn:microsoft.com/office/officeart/2005/8/layout/lProcess2"/>
    <dgm:cxn modelId="{DBE88B53-2F66-41F0-903E-AE34746ECB9E}" type="presOf" srcId="{952F6FDF-6E96-4FB5-B3BB-C279BC91E71C}" destId="{3B637985-A2B5-45BE-84CB-590A5268DA6F}" srcOrd="1" destOrd="0" presId="urn:microsoft.com/office/officeart/2005/8/layout/lProcess2"/>
    <dgm:cxn modelId="{CCD86930-076C-4A0C-A184-A52AA483E477}" type="presOf" srcId="{97637744-E23B-4906-B50A-E4A063D41C64}" destId="{1BEBAF3A-5E13-4F95-90CA-D165FEEABCB4}" srcOrd="0" destOrd="3" presId="urn:microsoft.com/office/officeart/2005/8/layout/lProcess2"/>
    <dgm:cxn modelId="{B68DA578-1066-406F-B456-FF71E259F514}" srcId="{952F6FDF-6E96-4FB5-B3BB-C279BC91E71C}" destId="{0A7579E4-FBFE-4005-AE7A-35ABDCBB8EFF}" srcOrd="0" destOrd="0" parTransId="{BD3AEF48-3708-4DAA-9B21-16503790F03B}" sibTransId="{4F2294ED-8A23-4B39-8960-2046BCB053D3}"/>
    <dgm:cxn modelId="{9A12F09D-E537-4775-80A2-E3A2D0A34D19}" srcId="{0A7579E4-FBFE-4005-AE7A-35ABDCBB8EFF}" destId="{0EEAABF3-6470-4556-AE53-F8FC2ED7506A}" srcOrd="3" destOrd="0" parTransId="{1CF436B3-13D6-462F-A3B2-8705CE412D70}" sibTransId="{812CD63C-972C-4774-AD49-874084B9D129}"/>
    <dgm:cxn modelId="{13227998-ED0D-4DF6-ABF8-9791BFA517FC}" type="presOf" srcId="{0EEAABF3-6470-4556-AE53-F8FC2ED7506A}" destId="{1BEBAF3A-5E13-4F95-90CA-D165FEEABCB4}" srcOrd="0" destOrd="4" presId="urn:microsoft.com/office/officeart/2005/8/layout/lProcess2"/>
    <dgm:cxn modelId="{5AD8B0EA-A9A6-4443-9B47-B1963AD6370B}" srcId="{72AE15CF-AD45-4B94-B045-A87BD5BDC7F4}" destId="{952F6FDF-6E96-4FB5-B3BB-C279BC91E71C}" srcOrd="0" destOrd="0" parTransId="{F5327CD2-C469-4CC3-A844-016CD8698CFA}" sibTransId="{21BDA7E5-D6E8-4F7A-96DE-D7D58E59E45E}"/>
    <dgm:cxn modelId="{8F73C31C-F4AC-4B05-99DD-FED96F0DE301}" type="presOf" srcId="{5EB9F351-F88B-477B-8A05-5769C592A3B0}" destId="{1BEBAF3A-5E13-4F95-90CA-D165FEEABCB4}" srcOrd="0" destOrd="2" presId="urn:microsoft.com/office/officeart/2005/8/layout/lProcess2"/>
    <dgm:cxn modelId="{1B6290B8-0BDD-4984-8E8C-0E24F3B1F37A}" type="presOf" srcId="{0A7579E4-FBFE-4005-AE7A-35ABDCBB8EFF}" destId="{1BEBAF3A-5E13-4F95-90CA-D165FEEABCB4}" srcOrd="0" destOrd="0" presId="urn:microsoft.com/office/officeart/2005/8/layout/lProcess2"/>
    <dgm:cxn modelId="{6B65F0EA-E94A-4F6F-9E8A-898ED181C730}" srcId="{0A7579E4-FBFE-4005-AE7A-35ABDCBB8EFF}" destId="{97637744-E23B-4906-B50A-E4A063D41C64}" srcOrd="2" destOrd="0" parTransId="{CB37E768-16EF-4C03-B0E9-573305958D1D}" sibTransId="{0E2C286A-F022-499C-802E-C2170A087F00}"/>
    <dgm:cxn modelId="{7260C309-269B-4DC7-974E-5148768383EF}" type="presOf" srcId="{72AE15CF-AD45-4B94-B045-A87BD5BDC7F4}" destId="{07B1529C-253B-46FC-84BA-894C6B10FC65}" srcOrd="0" destOrd="0" presId="urn:microsoft.com/office/officeart/2005/8/layout/lProcess2"/>
    <dgm:cxn modelId="{B79E535A-3497-406F-86E1-21068BD278CA}" srcId="{0A7579E4-FBFE-4005-AE7A-35ABDCBB8EFF}" destId="{EF09F0CF-2222-4A01-85FE-973749A448AC}" srcOrd="0" destOrd="0" parTransId="{ACC41E84-C520-46D0-9F41-2C608AE7747E}" sibTransId="{4E7999A7-A1E8-493F-8BCB-87BC671BC84E}"/>
    <dgm:cxn modelId="{42F29A96-C8FE-40DC-81BF-10F0BD7AA5E5}" type="presParOf" srcId="{07B1529C-253B-46FC-84BA-894C6B10FC65}" destId="{56238C9B-EF10-4928-BA85-5C58E531AF8A}" srcOrd="0" destOrd="0" presId="urn:microsoft.com/office/officeart/2005/8/layout/lProcess2"/>
    <dgm:cxn modelId="{F21EA885-6BE7-4FE2-AC8B-6CCABD31B5A5}" type="presParOf" srcId="{56238C9B-EF10-4928-BA85-5C58E531AF8A}" destId="{67B0389D-4286-475D-A182-878EBDDBEAD6}" srcOrd="0" destOrd="0" presId="urn:microsoft.com/office/officeart/2005/8/layout/lProcess2"/>
    <dgm:cxn modelId="{E87F074A-9CD6-4EB4-897A-65654C74ABDF}" type="presParOf" srcId="{56238C9B-EF10-4928-BA85-5C58E531AF8A}" destId="{3B637985-A2B5-45BE-84CB-590A5268DA6F}" srcOrd="1" destOrd="0" presId="urn:microsoft.com/office/officeart/2005/8/layout/lProcess2"/>
    <dgm:cxn modelId="{486088FE-2FD5-4B1A-AA7F-EDAFDAAF6C64}" type="presParOf" srcId="{56238C9B-EF10-4928-BA85-5C58E531AF8A}" destId="{233959C0-A82D-49AA-B6E5-3B9BB6338543}" srcOrd="2" destOrd="0" presId="urn:microsoft.com/office/officeart/2005/8/layout/lProcess2"/>
    <dgm:cxn modelId="{D9D29A05-C153-48FB-A267-613E76997C5D}" type="presParOf" srcId="{233959C0-A82D-49AA-B6E5-3B9BB6338543}" destId="{B840941B-78CC-42C0-B799-92AB722CF0D3}" srcOrd="0" destOrd="0" presId="urn:microsoft.com/office/officeart/2005/8/layout/lProcess2"/>
    <dgm:cxn modelId="{7B2438BC-7563-4153-AABA-BEB4AFFFD2DD}" type="presParOf" srcId="{B840941B-78CC-42C0-B799-92AB722CF0D3}" destId="{1BEBAF3A-5E13-4F95-90CA-D165FEEABCB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90B9BB-11F4-4B72-B49C-693684894626}" type="doc">
      <dgm:prSet loTypeId="urn:microsoft.com/office/officeart/2005/8/layout/lProcess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u-HU"/>
        </a:p>
      </dgm:t>
    </dgm:pt>
    <dgm:pt modelId="{667865CC-E6D0-4176-BBB8-1E2595FB44F4}">
      <dgm:prSet/>
      <dgm:spPr/>
      <dgm:t>
        <a:bodyPr/>
        <a:lstStyle/>
        <a:p>
          <a:pPr rtl="0"/>
          <a:r>
            <a:rPr lang="hu-HU" b="1" dirty="0" smtClean="0"/>
            <a:t>A célok nyomon követhetősége, teljesülése</a:t>
          </a:r>
          <a:endParaRPr lang="hu-HU" b="1" dirty="0"/>
        </a:p>
      </dgm:t>
    </dgm:pt>
    <dgm:pt modelId="{B81070C1-ACF6-4E07-9FF2-37BE9080FB5D}" type="parTrans" cxnId="{0D2DCD82-2965-4BF6-823B-96CB88298843}">
      <dgm:prSet/>
      <dgm:spPr/>
      <dgm:t>
        <a:bodyPr/>
        <a:lstStyle/>
        <a:p>
          <a:endParaRPr lang="hu-HU"/>
        </a:p>
      </dgm:t>
    </dgm:pt>
    <dgm:pt modelId="{B96E8B79-80BC-492E-A45B-924718D52500}" type="sibTrans" cxnId="{0D2DCD82-2965-4BF6-823B-96CB88298843}">
      <dgm:prSet/>
      <dgm:spPr/>
      <dgm:t>
        <a:bodyPr/>
        <a:lstStyle/>
        <a:p>
          <a:endParaRPr lang="hu-HU"/>
        </a:p>
      </dgm:t>
    </dgm:pt>
    <dgm:pt modelId="{7DF50FA3-DFA4-4E0F-AA6B-2DBE289A1E62}">
      <dgm:prSet custT="1"/>
      <dgm:spPr/>
      <dgm:t>
        <a:bodyPr/>
        <a:lstStyle/>
        <a:p>
          <a:pPr rtl="0"/>
          <a:endParaRPr lang="hu-HU" sz="1200" dirty="0"/>
        </a:p>
      </dgm:t>
    </dgm:pt>
    <dgm:pt modelId="{68DE8541-C7F9-4740-8991-8566D86AEB3D}" type="parTrans" cxnId="{B07A0859-EAD5-4A35-8629-398E026B0D2D}">
      <dgm:prSet/>
      <dgm:spPr/>
      <dgm:t>
        <a:bodyPr/>
        <a:lstStyle/>
        <a:p>
          <a:endParaRPr lang="hu-HU"/>
        </a:p>
      </dgm:t>
    </dgm:pt>
    <dgm:pt modelId="{EE8EADCE-9F1D-40F8-9200-C8D0F7FC81A3}" type="sibTrans" cxnId="{B07A0859-EAD5-4A35-8629-398E026B0D2D}">
      <dgm:prSet/>
      <dgm:spPr/>
      <dgm:t>
        <a:bodyPr/>
        <a:lstStyle/>
        <a:p>
          <a:endParaRPr lang="hu-HU"/>
        </a:p>
      </dgm:t>
    </dgm:pt>
    <dgm:pt modelId="{334F5FED-F00B-4E9A-A6F2-48C273A7136A}">
      <dgm:prSet custT="1"/>
      <dgm:spPr/>
      <dgm:t>
        <a:bodyPr/>
        <a:lstStyle/>
        <a:p>
          <a:pPr rtl="0"/>
          <a:r>
            <a:rPr lang="hu-HU" sz="2600" b="1" dirty="0" smtClean="0"/>
            <a:t>A rendelkezésre álló idő kérdése – a beilleszkedés/betanulás szervezeti időigénye hosszabb, mint a </a:t>
          </a:r>
          <a:r>
            <a:rPr lang="hu-HU" sz="2600" b="1" dirty="0" err="1" smtClean="0"/>
            <a:t>mentorálás</a:t>
          </a:r>
          <a:r>
            <a:rPr lang="hu-HU" sz="2600" b="1" dirty="0" smtClean="0"/>
            <a:t> három hónapja</a:t>
          </a:r>
          <a:endParaRPr lang="hu-HU" sz="2600" b="1" dirty="0"/>
        </a:p>
      </dgm:t>
    </dgm:pt>
    <dgm:pt modelId="{45B0007E-3EB8-4ABD-BC2D-E483EFD409FE}" type="parTrans" cxnId="{B8AC3D9D-DBC5-4E08-9A24-99CE21A4CE91}">
      <dgm:prSet/>
      <dgm:spPr/>
      <dgm:t>
        <a:bodyPr/>
        <a:lstStyle/>
        <a:p>
          <a:endParaRPr lang="hu-HU"/>
        </a:p>
      </dgm:t>
    </dgm:pt>
    <dgm:pt modelId="{5B170A44-8FC3-44E8-8494-F3A45B031730}" type="sibTrans" cxnId="{B8AC3D9D-DBC5-4E08-9A24-99CE21A4CE91}">
      <dgm:prSet/>
      <dgm:spPr/>
      <dgm:t>
        <a:bodyPr/>
        <a:lstStyle/>
        <a:p>
          <a:endParaRPr lang="hu-HU"/>
        </a:p>
      </dgm:t>
    </dgm:pt>
    <dgm:pt modelId="{7D151F25-5364-4835-ACCD-8119399E8D99}">
      <dgm:prSet custT="1"/>
      <dgm:spPr/>
      <dgm:t>
        <a:bodyPr/>
        <a:lstStyle/>
        <a:p>
          <a:pPr rtl="0"/>
          <a:r>
            <a:rPr lang="hu-HU" sz="2600" b="1" dirty="0" smtClean="0"/>
            <a:t>Vannak komplex szakmai kihívások, amelyek leküzdése időigényes: Robotzsaru, jogszabályismeret, eljárásrend megismerése</a:t>
          </a:r>
          <a:endParaRPr lang="hu-HU" sz="2600" b="1" dirty="0"/>
        </a:p>
      </dgm:t>
    </dgm:pt>
    <dgm:pt modelId="{D47F3455-F569-42DD-8D45-3432B77619AE}" type="parTrans" cxnId="{A4E802C1-C00B-4B4F-8EF8-B248D4E26C17}">
      <dgm:prSet/>
      <dgm:spPr/>
      <dgm:t>
        <a:bodyPr/>
        <a:lstStyle/>
        <a:p>
          <a:endParaRPr lang="hu-HU"/>
        </a:p>
      </dgm:t>
    </dgm:pt>
    <dgm:pt modelId="{5B25E3FB-E2FC-49F3-863B-3BBFA7981737}" type="sibTrans" cxnId="{A4E802C1-C00B-4B4F-8EF8-B248D4E26C17}">
      <dgm:prSet/>
      <dgm:spPr/>
      <dgm:t>
        <a:bodyPr/>
        <a:lstStyle/>
        <a:p>
          <a:endParaRPr lang="hu-HU"/>
        </a:p>
      </dgm:t>
    </dgm:pt>
    <dgm:pt modelId="{CDB5B669-D35A-48AB-A4FD-5F456F2991A7}">
      <dgm:prSet custT="1"/>
      <dgm:spPr/>
      <dgm:t>
        <a:bodyPr/>
        <a:lstStyle/>
        <a:p>
          <a:pPr rtl="0"/>
          <a:r>
            <a:rPr lang="hu-HU" sz="2600" b="1" dirty="0" smtClean="0"/>
            <a:t>A kitűzött célok teljesültek! </a:t>
          </a:r>
          <a:endParaRPr lang="hu-HU" sz="2600" b="1" dirty="0"/>
        </a:p>
      </dgm:t>
    </dgm:pt>
    <dgm:pt modelId="{C261B83A-2FF3-4B66-A82D-79C3912442E5}" type="parTrans" cxnId="{F4A78867-16C9-4171-9B5B-BDCF7B9CF418}">
      <dgm:prSet/>
      <dgm:spPr/>
      <dgm:t>
        <a:bodyPr/>
        <a:lstStyle/>
        <a:p>
          <a:endParaRPr lang="hu-HU"/>
        </a:p>
      </dgm:t>
    </dgm:pt>
    <dgm:pt modelId="{25CFC170-DD08-436F-8CCD-B134AD27B565}" type="sibTrans" cxnId="{F4A78867-16C9-4171-9B5B-BDCF7B9CF418}">
      <dgm:prSet/>
      <dgm:spPr/>
      <dgm:t>
        <a:bodyPr/>
        <a:lstStyle/>
        <a:p>
          <a:endParaRPr lang="hu-HU"/>
        </a:p>
      </dgm:t>
    </dgm:pt>
    <dgm:pt modelId="{D27352CC-C8C3-42EA-96B7-7B4B9C689AEC}">
      <dgm:prSet custT="1"/>
      <dgm:spPr/>
      <dgm:t>
        <a:bodyPr/>
        <a:lstStyle/>
        <a:p>
          <a:pPr rtl="0"/>
          <a:r>
            <a:rPr lang="hu-HU" sz="2600" b="1" dirty="0" smtClean="0"/>
            <a:t>Jellemzően a mentor felelőssége</a:t>
          </a:r>
          <a:endParaRPr lang="hu-HU" sz="2600" b="1" dirty="0"/>
        </a:p>
      </dgm:t>
    </dgm:pt>
    <dgm:pt modelId="{A80CC014-B352-4109-B2A3-26FE43D683C0}" type="sibTrans" cxnId="{DFE110EA-1B68-4BD3-A970-A19BCB581539}">
      <dgm:prSet/>
      <dgm:spPr/>
      <dgm:t>
        <a:bodyPr/>
        <a:lstStyle/>
        <a:p>
          <a:endParaRPr lang="hu-HU"/>
        </a:p>
      </dgm:t>
    </dgm:pt>
    <dgm:pt modelId="{EB16AABE-A354-4BE8-876C-9415F30D79CA}" type="parTrans" cxnId="{DFE110EA-1B68-4BD3-A970-A19BCB581539}">
      <dgm:prSet/>
      <dgm:spPr/>
      <dgm:t>
        <a:bodyPr/>
        <a:lstStyle/>
        <a:p>
          <a:endParaRPr lang="hu-HU"/>
        </a:p>
      </dgm:t>
    </dgm:pt>
    <dgm:pt modelId="{A7D87B34-E3FD-4454-9409-9152937DC728}" type="pres">
      <dgm:prSet presAssocID="{F190B9BB-11F4-4B72-B49C-69368489462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AD52804-DDC9-45EC-97CF-527FEAE4161B}" type="pres">
      <dgm:prSet presAssocID="{667865CC-E6D0-4176-BBB8-1E2595FB44F4}" presName="compNode" presStyleCnt="0"/>
      <dgm:spPr/>
      <dgm:t>
        <a:bodyPr/>
        <a:lstStyle/>
        <a:p>
          <a:endParaRPr lang="hu-HU"/>
        </a:p>
      </dgm:t>
    </dgm:pt>
    <dgm:pt modelId="{B18186F2-B823-41C7-9DEC-7C31DEBB9FC1}" type="pres">
      <dgm:prSet presAssocID="{667865CC-E6D0-4176-BBB8-1E2595FB44F4}" presName="aNode" presStyleLbl="bgShp" presStyleIdx="0" presStyleCnt="1"/>
      <dgm:spPr/>
      <dgm:t>
        <a:bodyPr/>
        <a:lstStyle/>
        <a:p>
          <a:endParaRPr lang="hu-HU"/>
        </a:p>
      </dgm:t>
    </dgm:pt>
    <dgm:pt modelId="{1D969974-1DFD-4C1C-B01D-BA7F5DFB3212}" type="pres">
      <dgm:prSet presAssocID="{667865CC-E6D0-4176-BBB8-1E2595FB44F4}" presName="textNode" presStyleLbl="bgShp" presStyleIdx="0" presStyleCnt="1"/>
      <dgm:spPr/>
      <dgm:t>
        <a:bodyPr/>
        <a:lstStyle/>
        <a:p>
          <a:endParaRPr lang="hu-HU"/>
        </a:p>
      </dgm:t>
    </dgm:pt>
    <dgm:pt modelId="{1C789C3E-6C15-4E1C-9803-66BBC7BF58D5}" type="pres">
      <dgm:prSet presAssocID="{667865CC-E6D0-4176-BBB8-1E2595FB44F4}" presName="compChildNode" presStyleCnt="0"/>
      <dgm:spPr/>
      <dgm:t>
        <a:bodyPr/>
        <a:lstStyle/>
        <a:p>
          <a:endParaRPr lang="hu-HU"/>
        </a:p>
      </dgm:t>
    </dgm:pt>
    <dgm:pt modelId="{EB6A7BF1-3BED-435F-92A4-BDD217ACC2E5}" type="pres">
      <dgm:prSet presAssocID="{667865CC-E6D0-4176-BBB8-1E2595FB44F4}" presName="theInnerList" presStyleCnt="0"/>
      <dgm:spPr/>
      <dgm:t>
        <a:bodyPr/>
        <a:lstStyle/>
        <a:p>
          <a:endParaRPr lang="hu-HU"/>
        </a:p>
      </dgm:t>
    </dgm:pt>
    <dgm:pt modelId="{CFEC1EC6-6C39-4839-B2F0-6EF6377F6371}" type="pres">
      <dgm:prSet presAssocID="{7DF50FA3-DFA4-4E0F-AA6B-2DBE289A1E62}" presName="childNode" presStyleLbl="node1" presStyleIdx="0" presStyleCnt="1" custScaleX="112551" custScaleY="1073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A8111F4-082F-4890-A77A-7FE3AAA5B73E}" type="presOf" srcId="{667865CC-E6D0-4176-BBB8-1E2595FB44F4}" destId="{1D969974-1DFD-4C1C-B01D-BA7F5DFB3212}" srcOrd="1" destOrd="0" presId="urn:microsoft.com/office/officeart/2005/8/layout/lProcess2"/>
    <dgm:cxn modelId="{DFE110EA-1B68-4BD3-A970-A19BCB581539}" srcId="{7DF50FA3-DFA4-4E0F-AA6B-2DBE289A1E62}" destId="{D27352CC-C8C3-42EA-96B7-7B4B9C689AEC}" srcOrd="0" destOrd="0" parTransId="{EB16AABE-A354-4BE8-876C-9415F30D79CA}" sibTransId="{A80CC014-B352-4109-B2A3-26FE43D683C0}"/>
    <dgm:cxn modelId="{DCF18070-FF11-43AC-93E7-FCFD01EE9119}" type="presOf" srcId="{7DF50FA3-DFA4-4E0F-AA6B-2DBE289A1E62}" destId="{CFEC1EC6-6C39-4839-B2F0-6EF6377F6371}" srcOrd="0" destOrd="0" presId="urn:microsoft.com/office/officeart/2005/8/layout/lProcess2"/>
    <dgm:cxn modelId="{F4A78867-16C9-4171-9B5B-BDCF7B9CF418}" srcId="{7DF50FA3-DFA4-4E0F-AA6B-2DBE289A1E62}" destId="{CDB5B669-D35A-48AB-A4FD-5F456F2991A7}" srcOrd="3" destOrd="0" parTransId="{C261B83A-2FF3-4B66-A82D-79C3912442E5}" sibTransId="{25CFC170-DD08-436F-8CCD-B134AD27B565}"/>
    <dgm:cxn modelId="{0D2DCD82-2965-4BF6-823B-96CB88298843}" srcId="{F190B9BB-11F4-4B72-B49C-693684894626}" destId="{667865CC-E6D0-4176-BBB8-1E2595FB44F4}" srcOrd="0" destOrd="0" parTransId="{B81070C1-ACF6-4E07-9FF2-37BE9080FB5D}" sibTransId="{B96E8B79-80BC-492E-A45B-924718D52500}"/>
    <dgm:cxn modelId="{B07A0859-EAD5-4A35-8629-398E026B0D2D}" srcId="{667865CC-E6D0-4176-BBB8-1E2595FB44F4}" destId="{7DF50FA3-DFA4-4E0F-AA6B-2DBE289A1E62}" srcOrd="0" destOrd="0" parTransId="{68DE8541-C7F9-4740-8991-8566D86AEB3D}" sibTransId="{EE8EADCE-9F1D-40F8-9200-C8D0F7FC81A3}"/>
    <dgm:cxn modelId="{A4E802C1-C00B-4B4F-8EF8-B248D4E26C17}" srcId="{7DF50FA3-DFA4-4E0F-AA6B-2DBE289A1E62}" destId="{7D151F25-5364-4835-ACCD-8119399E8D99}" srcOrd="2" destOrd="0" parTransId="{D47F3455-F569-42DD-8D45-3432B77619AE}" sibTransId="{5B25E3FB-E2FC-49F3-863B-3BBFA7981737}"/>
    <dgm:cxn modelId="{B4F803AF-A364-4FAA-8A60-A3E831181035}" type="presOf" srcId="{334F5FED-F00B-4E9A-A6F2-48C273A7136A}" destId="{CFEC1EC6-6C39-4839-B2F0-6EF6377F6371}" srcOrd="0" destOrd="2" presId="urn:microsoft.com/office/officeart/2005/8/layout/lProcess2"/>
    <dgm:cxn modelId="{B8AC3D9D-DBC5-4E08-9A24-99CE21A4CE91}" srcId="{7DF50FA3-DFA4-4E0F-AA6B-2DBE289A1E62}" destId="{334F5FED-F00B-4E9A-A6F2-48C273A7136A}" srcOrd="1" destOrd="0" parTransId="{45B0007E-3EB8-4ABD-BC2D-E483EFD409FE}" sibTransId="{5B170A44-8FC3-44E8-8494-F3A45B031730}"/>
    <dgm:cxn modelId="{980E6132-9BA8-4C73-8487-81AE7A4BB3C7}" type="presOf" srcId="{667865CC-E6D0-4176-BBB8-1E2595FB44F4}" destId="{B18186F2-B823-41C7-9DEC-7C31DEBB9FC1}" srcOrd="0" destOrd="0" presId="urn:microsoft.com/office/officeart/2005/8/layout/lProcess2"/>
    <dgm:cxn modelId="{1CA1B30B-9912-4C89-B122-CDD433C913EC}" type="presOf" srcId="{CDB5B669-D35A-48AB-A4FD-5F456F2991A7}" destId="{CFEC1EC6-6C39-4839-B2F0-6EF6377F6371}" srcOrd="0" destOrd="4" presId="urn:microsoft.com/office/officeart/2005/8/layout/lProcess2"/>
    <dgm:cxn modelId="{E6F1965A-646A-49AC-87B1-970486885455}" type="presOf" srcId="{D27352CC-C8C3-42EA-96B7-7B4B9C689AEC}" destId="{CFEC1EC6-6C39-4839-B2F0-6EF6377F6371}" srcOrd="0" destOrd="1" presId="urn:microsoft.com/office/officeart/2005/8/layout/lProcess2"/>
    <dgm:cxn modelId="{DFAE7EFF-3506-467B-BD50-A5A4C5655EEF}" type="presOf" srcId="{F190B9BB-11F4-4B72-B49C-693684894626}" destId="{A7D87B34-E3FD-4454-9409-9152937DC728}" srcOrd="0" destOrd="0" presId="urn:microsoft.com/office/officeart/2005/8/layout/lProcess2"/>
    <dgm:cxn modelId="{E5CAAE9F-E5B9-4D31-9D27-9B7655DF3CCB}" type="presOf" srcId="{7D151F25-5364-4835-ACCD-8119399E8D99}" destId="{CFEC1EC6-6C39-4839-B2F0-6EF6377F6371}" srcOrd="0" destOrd="3" presId="urn:microsoft.com/office/officeart/2005/8/layout/lProcess2"/>
    <dgm:cxn modelId="{A51018AD-19BF-44BB-9BFA-6062FBEA1D8B}" type="presParOf" srcId="{A7D87B34-E3FD-4454-9409-9152937DC728}" destId="{DAD52804-DDC9-45EC-97CF-527FEAE4161B}" srcOrd="0" destOrd="0" presId="urn:microsoft.com/office/officeart/2005/8/layout/lProcess2"/>
    <dgm:cxn modelId="{0C27C2CD-7C45-4C88-A940-E5A2E4497391}" type="presParOf" srcId="{DAD52804-DDC9-45EC-97CF-527FEAE4161B}" destId="{B18186F2-B823-41C7-9DEC-7C31DEBB9FC1}" srcOrd="0" destOrd="0" presId="urn:microsoft.com/office/officeart/2005/8/layout/lProcess2"/>
    <dgm:cxn modelId="{DADD6D7E-E399-4E55-A35E-FAFB1F554AD6}" type="presParOf" srcId="{DAD52804-DDC9-45EC-97CF-527FEAE4161B}" destId="{1D969974-1DFD-4C1C-B01D-BA7F5DFB3212}" srcOrd="1" destOrd="0" presId="urn:microsoft.com/office/officeart/2005/8/layout/lProcess2"/>
    <dgm:cxn modelId="{B3630059-78F2-4127-B4F2-99AD54A15A86}" type="presParOf" srcId="{DAD52804-DDC9-45EC-97CF-527FEAE4161B}" destId="{1C789C3E-6C15-4E1C-9803-66BBC7BF58D5}" srcOrd="2" destOrd="0" presId="urn:microsoft.com/office/officeart/2005/8/layout/lProcess2"/>
    <dgm:cxn modelId="{078CEEFC-83E0-43A0-9ADB-6F9B464FC9DE}" type="presParOf" srcId="{1C789C3E-6C15-4E1C-9803-66BBC7BF58D5}" destId="{EB6A7BF1-3BED-435F-92A4-BDD217ACC2E5}" srcOrd="0" destOrd="0" presId="urn:microsoft.com/office/officeart/2005/8/layout/lProcess2"/>
    <dgm:cxn modelId="{832058D9-8175-4D44-ABDD-5F5AB775146A}" type="presParOf" srcId="{EB6A7BF1-3BED-435F-92A4-BDD217ACC2E5}" destId="{CFEC1EC6-6C39-4839-B2F0-6EF6377F637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8A5C83-5021-471D-8B54-CF88A64093A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B16E1D2-9D96-48C1-A46E-9F71B3F2D976}">
      <dgm:prSet custT="1"/>
      <dgm:spPr/>
      <dgm:t>
        <a:bodyPr/>
        <a:lstStyle/>
        <a:p>
          <a:pPr rtl="0"/>
          <a:r>
            <a:rPr lang="hu-HU" sz="4800" b="1" dirty="0" smtClean="0"/>
            <a:t>Eredmények, hatások</a:t>
          </a:r>
          <a:endParaRPr lang="hu-HU" sz="4800" dirty="0"/>
        </a:p>
      </dgm:t>
    </dgm:pt>
    <dgm:pt modelId="{9BF61AD0-A343-495A-8AF0-AE821B35F7A7}" type="parTrans" cxnId="{758F98F0-A4E0-4016-AEDC-F50682E0DF99}">
      <dgm:prSet/>
      <dgm:spPr/>
      <dgm:t>
        <a:bodyPr/>
        <a:lstStyle/>
        <a:p>
          <a:endParaRPr lang="hu-HU"/>
        </a:p>
      </dgm:t>
    </dgm:pt>
    <dgm:pt modelId="{3CF5181D-0280-4D34-9AFF-E679400E537E}" type="sibTrans" cxnId="{758F98F0-A4E0-4016-AEDC-F50682E0DF99}">
      <dgm:prSet/>
      <dgm:spPr/>
      <dgm:t>
        <a:bodyPr/>
        <a:lstStyle/>
        <a:p>
          <a:endParaRPr lang="hu-HU"/>
        </a:p>
      </dgm:t>
    </dgm:pt>
    <dgm:pt modelId="{6476E59F-7798-4CDC-A109-D8E132013BD8}">
      <dgm:prSet custT="1"/>
      <dgm:spPr/>
      <dgm:t>
        <a:bodyPr/>
        <a:lstStyle/>
        <a:p>
          <a:pPr rtl="0"/>
          <a:r>
            <a:rPr lang="hu-HU" sz="3200" b="1" dirty="0" smtClean="0"/>
            <a:t>A mentorált szintjén</a:t>
          </a:r>
          <a:endParaRPr lang="hu-HU" sz="3200" dirty="0"/>
        </a:p>
      </dgm:t>
    </dgm:pt>
    <dgm:pt modelId="{BDEB83CA-D410-4E21-90C4-1EE52A7DCBB5}" type="parTrans" cxnId="{882FFCEA-1EC1-446B-85C0-7B1BACA64E91}">
      <dgm:prSet/>
      <dgm:spPr/>
      <dgm:t>
        <a:bodyPr/>
        <a:lstStyle/>
        <a:p>
          <a:endParaRPr lang="hu-HU"/>
        </a:p>
      </dgm:t>
    </dgm:pt>
    <dgm:pt modelId="{AB352477-E454-44A4-A1E4-3D2F029D0F2C}" type="sibTrans" cxnId="{882FFCEA-1EC1-446B-85C0-7B1BACA64E91}">
      <dgm:prSet/>
      <dgm:spPr/>
      <dgm:t>
        <a:bodyPr/>
        <a:lstStyle/>
        <a:p>
          <a:endParaRPr lang="hu-HU"/>
        </a:p>
      </dgm:t>
    </dgm:pt>
    <dgm:pt modelId="{A52306D9-4704-4F79-AC8B-449841A460CB}">
      <dgm:prSet custT="1"/>
      <dgm:spPr/>
      <dgm:t>
        <a:bodyPr/>
        <a:lstStyle/>
        <a:p>
          <a:pPr rtl="0"/>
          <a:r>
            <a:rPr lang="hu-HU" sz="2600" b="1" dirty="0" smtClean="0"/>
            <a:t>Beilleszkedést segítette</a:t>
          </a:r>
          <a:endParaRPr lang="hu-HU" sz="2600" dirty="0"/>
        </a:p>
      </dgm:t>
    </dgm:pt>
    <dgm:pt modelId="{FD5401C6-7900-4251-873C-39E9AF838904}" type="parTrans" cxnId="{8AD0F94B-56A4-45C6-8CCA-1CD03C0AA72A}">
      <dgm:prSet/>
      <dgm:spPr/>
      <dgm:t>
        <a:bodyPr/>
        <a:lstStyle/>
        <a:p>
          <a:endParaRPr lang="hu-HU"/>
        </a:p>
      </dgm:t>
    </dgm:pt>
    <dgm:pt modelId="{93D1FE7A-EAC4-4D3C-8881-0627E3764314}" type="sibTrans" cxnId="{8AD0F94B-56A4-45C6-8CCA-1CD03C0AA72A}">
      <dgm:prSet/>
      <dgm:spPr/>
      <dgm:t>
        <a:bodyPr/>
        <a:lstStyle/>
        <a:p>
          <a:endParaRPr lang="hu-HU"/>
        </a:p>
      </dgm:t>
    </dgm:pt>
    <dgm:pt modelId="{56AA7404-5E45-454E-ACB4-B7FF009048F7}">
      <dgm:prSet custT="1"/>
      <dgm:spPr/>
      <dgm:t>
        <a:bodyPr/>
        <a:lstStyle/>
        <a:p>
          <a:pPr rtl="0"/>
          <a:r>
            <a:rPr lang="hu-HU" sz="2600" b="1" dirty="0" smtClean="0"/>
            <a:t>Motivációt fenntartotta, növelte – a mentorok kiváló elkötelezett </a:t>
          </a:r>
          <a:r>
            <a:rPr lang="hu-HU" sz="2600" b="1" dirty="0" err="1" smtClean="0"/>
            <a:t>motivátorok</a:t>
          </a:r>
          <a:endParaRPr lang="hu-HU" sz="2600" dirty="0"/>
        </a:p>
      </dgm:t>
    </dgm:pt>
    <dgm:pt modelId="{8B0F0BB1-33C8-4714-A8CC-D0AB4F0BC648}" type="parTrans" cxnId="{FB3B2C85-8739-47EF-AA74-2C62B42F19B5}">
      <dgm:prSet/>
      <dgm:spPr/>
      <dgm:t>
        <a:bodyPr/>
        <a:lstStyle/>
        <a:p>
          <a:endParaRPr lang="hu-HU"/>
        </a:p>
      </dgm:t>
    </dgm:pt>
    <dgm:pt modelId="{E14B4280-C817-4099-9625-54193687C038}" type="sibTrans" cxnId="{FB3B2C85-8739-47EF-AA74-2C62B42F19B5}">
      <dgm:prSet/>
      <dgm:spPr/>
      <dgm:t>
        <a:bodyPr/>
        <a:lstStyle/>
        <a:p>
          <a:endParaRPr lang="hu-HU"/>
        </a:p>
      </dgm:t>
    </dgm:pt>
    <dgm:pt modelId="{EC7E340F-D48E-4C83-A03D-592617D37730}">
      <dgm:prSet custT="1"/>
      <dgm:spPr/>
      <dgm:t>
        <a:bodyPr/>
        <a:lstStyle/>
        <a:p>
          <a:pPr rtl="0"/>
          <a:r>
            <a:rPr lang="hu-HU" sz="2600" b="1" dirty="0" smtClean="0"/>
            <a:t>Egy a több közül – okozott feszültségeket</a:t>
          </a:r>
          <a:endParaRPr lang="hu-HU" sz="2600" dirty="0"/>
        </a:p>
      </dgm:t>
    </dgm:pt>
    <dgm:pt modelId="{76293DE8-AC18-489B-98D3-30A8B906104E}" type="parTrans" cxnId="{077A0DB2-4175-4AC4-87CC-092FA0418832}">
      <dgm:prSet/>
      <dgm:spPr/>
      <dgm:t>
        <a:bodyPr/>
        <a:lstStyle/>
        <a:p>
          <a:endParaRPr lang="hu-HU"/>
        </a:p>
      </dgm:t>
    </dgm:pt>
    <dgm:pt modelId="{DE799F3E-CD80-4D1B-A970-DE553E4A9244}" type="sibTrans" cxnId="{077A0DB2-4175-4AC4-87CC-092FA0418832}">
      <dgm:prSet/>
      <dgm:spPr/>
      <dgm:t>
        <a:bodyPr/>
        <a:lstStyle/>
        <a:p>
          <a:endParaRPr lang="hu-HU"/>
        </a:p>
      </dgm:t>
    </dgm:pt>
    <dgm:pt modelId="{0FD862BB-E7FD-4964-AD84-6E971C6AC5A1}" type="pres">
      <dgm:prSet presAssocID="{B58A5C83-5021-471D-8B54-CF88A64093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588DD07-CA17-4937-94AE-27F6B2186E81}" type="pres">
      <dgm:prSet presAssocID="{4B16E1D2-9D96-48C1-A46E-9F71B3F2D976}" presName="compNode" presStyleCnt="0"/>
      <dgm:spPr/>
    </dgm:pt>
    <dgm:pt modelId="{9C96532A-EDC9-4627-8EAA-5EE14D370ED3}" type="pres">
      <dgm:prSet presAssocID="{4B16E1D2-9D96-48C1-A46E-9F71B3F2D976}" presName="aNode" presStyleLbl="bgShp" presStyleIdx="0" presStyleCnt="1" custLinFactNeighborX="64035" custLinFactNeighborY="-185"/>
      <dgm:spPr/>
      <dgm:t>
        <a:bodyPr/>
        <a:lstStyle/>
        <a:p>
          <a:endParaRPr lang="hu-HU"/>
        </a:p>
      </dgm:t>
    </dgm:pt>
    <dgm:pt modelId="{7115C158-4739-45E5-88AC-BD8CF75A5E8E}" type="pres">
      <dgm:prSet presAssocID="{4B16E1D2-9D96-48C1-A46E-9F71B3F2D976}" presName="textNode" presStyleLbl="bgShp" presStyleIdx="0" presStyleCnt="1"/>
      <dgm:spPr/>
      <dgm:t>
        <a:bodyPr/>
        <a:lstStyle/>
        <a:p>
          <a:endParaRPr lang="hu-HU"/>
        </a:p>
      </dgm:t>
    </dgm:pt>
    <dgm:pt modelId="{D1216983-9F54-4A16-8B1B-C45AA6C3F656}" type="pres">
      <dgm:prSet presAssocID="{4B16E1D2-9D96-48C1-A46E-9F71B3F2D976}" presName="compChildNode" presStyleCnt="0"/>
      <dgm:spPr/>
    </dgm:pt>
    <dgm:pt modelId="{14E29C20-4117-42D4-A702-2F8A0CC58592}" type="pres">
      <dgm:prSet presAssocID="{4B16E1D2-9D96-48C1-A46E-9F71B3F2D976}" presName="theInnerList" presStyleCnt="0"/>
      <dgm:spPr/>
    </dgm:pt>
    <dgm:pt modelId="{6C409273-2825-404F-A2D7-24C8E580A591}" type="pres">
      <dgm:prSet presAssocID="{6476E59F-7798-4CDC-A109-D8E132013BD8}" presName="childNode" presStyleLbl="node1" presStyleIdx="0" presStyleCnt="1" custScaleX="1162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58F98F0-A4E0-4016-AEDC-F50682E0DF99}" srcId="{B58A5C83-5021-471D-8B54-CF88A64093A4}" destId="{4B16E1D2-9D96-48C1-A46E-9F71B3F2D976}" srcOrd="0" destOrd="0" parTransId="{9BF61AD0-A343-495A-8AF0-AE821B35F7A7}" sibTransId="{3CF5181D-0280-4D34-9AFF-E679400E537E}"/>
    <dgm:cxn modelId="{6DDC5048-E43F-4805-B275-711CFEF319AF}" type="presOf" srcId="{A52306D9-4704-4F79-AC8B-449841A460CB}" destId="{6C409273-2825-404F-A2D7-24C8E580A591}" srcOrd="0" destOrd="1" presId="urn:microsoft.com/office/officeart/2005/8/layout/lProcess2"/>
    <dgm:cxn modelId="{077A0DB2-4175-4AC4-87CC-092FA0418832}" srcId="{6476E59F-7798-4CDC-A109-D8E132013BD8}" destId="{EC7E340F-D48E-4C83-A03D-592617D37730}" srcOrd="2" destOrd="0" parTransId="{76293DE8-AC18-489B-98D3-30A8B906104E}" sibTransId="{DE799F3E-CD80-4D1B-A970-DE553E4A9244}"/>
    <dgm:cxn modelId="{2E0DAF04-D32A-47D5-9CAB-D33458C96713}" type="presOf" srcId="{B58A5C83-5021-471D-8B54-CF88A64093A4}" destId="{0FD862BB-E7FD-4964-AD84-6E971C6AC5A1}" srcOrd="0" destOrd="0" presId="urn:microsoft.com/office/officeart/2005/8/layout/lProcess2"/>
    <dgm:cxn modelId="{0DF78792-8DA9-4C68-8830-F412B7F0BDA6}" type="presOf" srcId="{4B16E1D2-9D96-48C1-A46E-9F71B3F2D976}" destId="{9C96532A-EDC9-4627-8EAA-5EE14D370ED3}" srcOrd="0" destOrd="0" presId="urn:microsoft.com/office/officeart/2005/8/layout/lProcess2"/>
    <dgm:cxn modelId="{7F58598C-4CD5-48D8-9C0B-597D6B426836}" type="presOf" srcId="{56AA7404-5E45-454E-ACB4-B7FF009048F7}" destId="{6C409273-2825-404F-A2D7-24C8E580A591}" srcOrd="0" destOrd="2" presId="urn:microsoft.com/office/officeart/2005/8/layout/lProcess2"/>
    <dgm:cxn modelId="{03EA7223-32AB-4181-A6E6-009B48C2E48D}" type="presOf" srcId="{6476E59F-7798-4CDC-A109-D8E132013BD8}" destId="{6C409273-2825-404F-A2D7-24C8E580A591}" srcOrd="0" destOrd="0" presId="urn:microsoft.com/office/officeart/2005/8/layout/lProcess2"/>
    <dgm:cxn modelId="{96B8E407-A280-480F-B5FA-26524598D214}" type="presOf" srcId="{EC7E340F-D48E-4C83-A03D-592617D37730}" destId="{6C409273-2825-404F-A2D7-24C8E580A591}" srcOrd="0" destOrd="3" presId="urn:microsoft.com/office/officeart/2005/8/layout/lProcess2"/>
    <dgm:cxn modelId="{0FD532B0-05D4-4316-BEC3-451BD2A45D34}" type="presOf" srcId="{4B16E1D2-9D96-48C1-A46E-9F71B3F2D976}" destId="{7115C158-4739-45E5-88AC-BD8CF75A5E8E}" srcOrd="1" destOrd="0" presId="urn:microsoft.com/office/officeart/2005/8/layout/lProcess2"/>
    <dgm:cxn modelId="{882FFCEA-1EC1-446B-85C0-7B1BACA64E91}" srcId="{4B16E1D2-9D96-48C1-A46E-9F71B3F2D976}" destId="{6476E59F-7798-4CDC-A109-D8E132013BD8}" srcOrd="0" destOrd="0" parTransId="{BDEB83CA-D410-4E21-90C4-1EE52A7DCBB5}" sibTransId="{AB352477-E454-44A4-A1E4-3D2F029D0F2C}"/>
    <dgm:cxn modelId="{8AD0F94B-56A4-45C6-8CCA-1CD03C0AA72A}" srcId="{6476E59F-7798-4CDC-A109-D8E132013BD8}" destId="{A52306D9-4704-4F79-AC8B-449841A460CB}" srcOrd="0" destOrd="0" parTransId="{FD5401C6-7900-4251-873C-39E9AF838904}" sibTransId="{93D1FE7A-EAC4-4D3C-8881-0627E3764314}"/>
    <dgm:cxn modelId="{FB3B2C85-8739-47EF-AA74-2C62B42F19B5}" srcId="{6476E59F-7798-4CDC-A109-D8E132013BD8}" destId="{56AA7404-5E45-454E-ACB4-B7FF009048F7}" srcOrd="1" destOrd="0" parTransId="{8B0F0BB1-33C8-4714-A8CC-D0AB4F0BC648}" sibTransId="{E14B4280-C817-4099-9625-54193687C038}"/>
    <dgm:cxn modelId="{BE304811-EF99-4786-B4FC-B2CD1B1377E3}" type="presParOf" srcId="{0FD862BB-E7FD-4964-AD84-6E971C6AC5A1}" destId="{8588DD07-CA17-4937-94AE-27F6B2186E81}" srcOrd="0" destOrd="0" presId="urn:microsoft.com/office/officeart/2005/8/layout/lProcess2"/>
    <dgm:cxn modelId="{9FB89583-E82A-4DC2-A2C1-CD8301D941A5}" type="presParOf" srcId="{8588DD07-CA17-4937-94AE-27F6B2186E81}" destId="{9C96532A-EDC9-4627-8EAA-5EE14D370ED3}" srcOrd="0" destOrd="0" presId="urn:microsoft.com/office/officeart/2005/8/layout/lProcess2"/>
    <dgm:cxn modelId="{EA27954B-E595-492F-B762-3725A63CE46A}" type="presParOf" srcId="{8588DD07-CA17-4937-94AE-27F6B2186E81}" destId="{7115C158-4739-45E5-88AC-BD8CF75A5E8E}" srcOrd="1" destOrd="0" presId="urn:microsoft.com/office/officeart/2005/8/layout/lProcess2"/>
    <dgm:cxn modelId="{AEAEFBCC-E9C3-4F2E-A673-749CECDD1D75}" type="presParOf" srcId="{8588DD07-CA17-4937-94AE-27F6B2186E81}" destId="{D1216983-9F54-4A16-8B1B-C45AA6C3F656}" srcOrd="2" destOrd="0" presId="urn:microsoft.com/office/officeart/2005/8/layout/lProcess2"/>
    <dgm:cxn modelId="{E928BC45-7F94-4456-AB11-676C2243D13D}" type="presParOf" srcId="{D1216983-9F54-4A16-8B1B-C45AA6C3F656}" destId="{14E29C20-4117-42D4-A702-2F8A0CC58592}" srcOrd="0" destOrd="0" presId="urn:microsoft.com/office/officeart/2005/8/layout/lProcess2"/>
    <dgm:cxn modelId="{E729D638-4350-4AF0-B3DA-26A5791AADAE}" type="presParOf" srcId="{14E29C20-4117-42D4-A702-2F8A0CC58592}" destId="{6C409273-2825-404F-A2D7-24C8E580A59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0593C5-B2BE-4CED-853D-71E0C8873BCB}" type="doc">
      <dgm:prSet loTypeId="urn:microsoft.com/office/officeart/2005/8/layout/lProcess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hu-HU"/>
        </a:p>
      </dgm:t>
    </dgm:pt>
    <dgm:pt modelId="{25ACCDD7-D4BC-4739-BD26-EC483425E8BF}">
      <dgm:prSet custT="1"/>
      <dgm:spPr/>
      <dgm:t>
        <a:bodyPr/>
        <a:lstStyle/>
        <a:p>
          <a:pPr rtl="0"/>
          <a:r>
            <a:rPr lang="hu-HU" sz="4800" b="1" dirty="0" smtClean="0"/>
            <a:t>Eredmények, hatások</a:t>
          </a:r>
          <a:endParaRPr lang="hu-HU" sz="4800" dirty="0"/>
        </a:p>
      </dgm:t>
    </dgm:pt>
    <dgm:pt modelId="{41FDADFB-FD62-4822-ABC3-A0073FC018BB}" type="parTrans" cxnId="{C22F0038-FC7E-4973-A495-1D735E5FAFA7}">
      <dgm:prSet/>
      <dgm:spPr/>
      <dgm:t>
        <a:bodyPr/>
        <a:lstStyle/>
        <a:p>
          <a:endParaRPr lang="hu-HU"/>
        </a:p>
      </dgm:t>
    </dgm:pt>
    <dgm:pt modelId="{1356788B-EBB8-4AF9-9F8B-90C65A551850}" type="sibTrans" cxnId="{C22F0038-FC7E-4973-A495-1D735E5FAFA7}">
      <dgm:prSet/>
      <dgm:spPr/>
      <dgm:t>
        <a:bodyPr/>
        <a:lstStyle/>
        <a:p>
          <a:endParaRPr lang="hu-HU"/>
        </a:p>
      </dgm:t>
    </dgm:pt>
    <dgm:pt modelId="{E365EC3F-28BA-45FA-B26E-F564EF985AD8}">
      <dgm:prSet/>
      <dgm:spPr/>
      <dgm:t>
        <a:bodyPr/>
        <a:lstStyle/>
        <a:p>
          <a:pPr rtl="0"/>
          <a:r>
            <a:rPr lang="hu-HU" sz="2800" b="1" dirty="0" smtClean="0"/>
            <a:t>A szervezet szintjén</a:t>
          </a:r>
          <a:endParaRPr lang="hu-HU" sz="2800" dirty="0"/>
        </a:p>
      </dgm:t>
    </dgm:pt>
    <dgm:pt modelId="{0D71BA4A-DDE9-43EE-A19F-547EACF41768}" type="parTrans" cxnId="{3D474212-8A30-416B-8C53-C3D794B348DF}">
      <dgm:prSet/>
      <dgm:spPr/>
      <dgm:t>
        <a:bodyPr/>
        <a:lstStyle/>
        <a:p>
          <a:endParaRPr lang="hu-HU"/>
        </a:p>
      </dgm:t>
    </dgm:pt>
    <dgm:pt modelId="{1354B342-F1B6-4CF9-A4EF-CB0694404940}" type="sibTrans" cxnId="{3D474212-8A30-416B-8C53-C3D794B348DF}">
      <dgm:prSet/>
      <dgm:spPr/>
      <dgm:t>
        <a:bodyPr/>
        <a:lstStyle/>
        <a:p>
          <a:endParaRPr lang="hu-HU"/>
        </a:p>
      </dgm:t>
    </dgm:pt>
    <dgm:pt modelId="{30E8ADE7-A216-42CA-A136-12EDB65EE9D4}">
      <dgm:prSet custT="1"/>
      <dgm:spPr/>
      <dgm:t>
        <a:bodyPr/>
        <a:lstStyle/>
        <a:p>
          <a:pPr rtl="0"/>
          <a:r>
            <a:rPr lang="hu-HU" sz="2400" b="1" dirty="0" smtClean="0"/>
            <a:t>A formalizált, strukturált folyamat újszerű</a:t>
          </a:r>
          <a:endParaRPr lang="hu-HU" sz="2400" dirty="0"/>
        </a:p>
      </dgm:t>
    </dgm:pt>
    <dgm:pt modelId="{2191BD9D-5EA3-4F29-B339-CDD37C556975}" type="sibTrans" cxnId="{8D729FC8-CF13-4D02-9792-EA1231EE0D19}">
      <dgm:prSet/>
      <dgm:spPr/>
      <dgm:t>
        <a:bodyPr/>
        <a:lstStyle/>
        <a:p>
          <a:endParaRPr lang="hu-HU"/>
        </a:p>
      </dgm:t>
    </dgm:pt>
    <dgm:pt modelId="{3E1F1598-6C2E-488B-ADA6-8F6A867E4BE4}" type="parTrans" cxnId="{8D729FC8-CF13-4D02-9792-EA1231EE0D19}">
      <dgm:prSet/>
      <dgm:spPr/>
      <dgm:t>
        <a:bodyPr/>
        <a:lstStyle/>
        <a:p>
          <a:endParaRPr lang="hu-HU"/>
        </a:p>
      </dgm:t>
    </dgm:pt>
    <dgm:pt modelId="{3442CDB0-6CCD-4372-9696-9AA3D5E68FAD}">
      <dgm:prSet custT="1"/>
      <dgm:spPr/>
      <dgm:t>
        <a:bodyPr/>
        <a:lstStyle/>
        <a:p>
          <a:pPr rtl="0"/>
          <a:r>
            <a:rPr lang="hu-HU" sz="2400" b="1" dirty="0" smtClean="0"/>
            <a:t>Nincsnek a mérésnek kialakult eszközei</a:t>
          </a:r>
          <a:endParaRPr lang="hu-HU" sz="2400" dirty="0"/>
        </a:p>
      </dgm:t>
    </dgm:pt>
    <dgm:pt modelId="{25046800-D2A7-4683-8DF4-CEF7E4FF7BB2}" type="sibTrans" cxnId="{358B395F-C47D-420D-9034-781F63725D5B}">
      <dgm:prSet/>
      <dgm:spPr/>
      <dgm:t>
        <a:bodyPr/>
        <a:lstStyle/>
        <a:p>
          <a:endParaRPr lang="hu-HU"/>
        </a:p>
      </dgm:t>
    </dgm:pt>
    <dgm:pt modelId="{F0A5FE46-4D30-4420-81CA-9E8D3704200F}" type="parTrans" cxnId="{358B395F-C47D-420D-9034-781F63725D5B}">
      <dgm:prSet/>
      <dgm:spPr/>
      <dgm:t>
        <a:bodyPr/>
        <a:lstStyle/>
        <a:p>
          <a:endParaRPr lang="hu-HU"/>
        </a:p>
      </dgm:t>
    </dgm:pt>
    <dgm:pt modelId="{BA19938F-D398-409A-8FE3-E473A004B4FE}">
      <dgm:prSet custT="1"/>
      <dgm:spPr/>
      <dgm:t>
        <a:bodyPr/>
        <a:lstStyle/>
        <a:p>
          <a:pPr rtl="0"/>
          <a:r>
            <a:rPr lang="hu-HU" sz="2400" b="1" dirty="0" smtClean="0"/>
            <a:t>A szubjektív értékelés szerint egyértelműen pozitív</a:t>
          </a:r>
          <a:endParaRPr lang="hu-HU" sz="2400" dirty="0"/>
        </a:p>
      </dgm:t>
    </dgm:pt>
    <dgm:pt modelId="{AF7447D0-5E99-4A83-859F-DDDAE90A0FAF}" type="sibTrans" cxnId="{72C50AFC-072F-42F3-A34A-EC8B7F47FB23}">
      <dgm:prSet/>
      <dgm:spPr/>
      <dgm:t>
        <a:bodyPr/>
        <a:lstStyle/>
        <a:p>
          <a:endParaRPr lang="hu-HU"/>
        </a:p>
      </dgm:t>
    </dgm:pt>
    <dgm:pt modelId="{C204A9DD-6A2F-4A41-92F8-A0919778D9C3}" type="parTrans" cxnId="{72C50AFC-072F-42F3-A34A-EC8B7F47FB23}">
      <dgm:prSet/>
      <dgm:spPr/>
      <dgm:t>
        <a:bodyPr/>
        <a:lstStyle/>
        <a:p>
          <a:endParaRPr lang="hu-HU"/>
        </a:p>
      </dgm:t>
    </dgm:pt>
    <dgm:pt modelId="{97724D34-5F37-4C5B-AE74-104786FB225F}">
      <dgm:prSet custT="1"/>
      <dgm:spPr/>
      <dgm:t>
        <a:bodyPr/>
        <a:lstStyle/>
        <a:p>
          <a:pPr rtl="0"/>
          <a:r>
            <a:rPr lang="hu-HU" sz="2400" b="1" dirty="0" smtClean="0"/>
            <a:t>Minden szereplő – felső vezetői szinten is – a rendszerbe illesztést fontosnak tartja</a:t>
          </a:r>
          <a:endParaRPr lang="hu-HU" sz="2400" dirty="0"/>
        </a:p>
      </dgm:t>
    </dgm:pt>
    <dgm:pt modelId="{5C588F4E-5299-49BF-8ABE-913762387C5A}" type="sibTrans" cxnId="{885D8C38-6BCE-4F7F-9620-81564E4B1A0D}">
      <dgm:prSet/>
      <dgm:spPr/>
      <dgm:t>
        <a:bodyPr/>
        <a:lstStyle/>
        <a:p>
          <a:endParaRPr lang="hu-HU"/>
        </a:p>
      </dgm:t>
    </dgm:pt>
    <dgm:pt modelId="{21246D8A-7E12-43F4-8DFC-D3F43366398A}" type="parTrans" cxnId="{885D8C38-6BCE-4F7F-9620-81564E4B1A0D}">
      <dgm:prSet/>
      <dgm:spPr/>
      <dgm:t>
        <a:bodyPr/>
        <a:lstStyle/>
        <a:p>
          <a:endParaRPr lang="hu-HU"/>
        </a:p>
      </dgm:t>
    </dgm:pt>
    <dgm:pt modelId="{D1D66D79-5F95-485D-AF0E-BB977000AAC4}">
      <dgm:prSet custT="1"/>
      <dgm:spPr/>
      <dgm:t>
        <a:bodyPr/>
        <a:lstStyle/>
        <a:p>
          <a:pPr rtl="0"/>
          <a:r>
            <a:rPr lang="hu-HU" sz="2400" b="1" dirty="0" smtClean="0"/>
            <a:t>Érzékeny problémára adhat választ</a:t>
          </a:r>
          <a:endParaRPr lang="hu-HU" sz="2400" dirty="0"/>
        </a:p>
      </dgm:t>
    </dgm:pt>
    <dgm:pt modelId="{3E2FAFB9-C743-4E6C-9384-3AB113E2AE0D}" type="sibTrans" cxnId="{32A4B274-8CED-4298-88A5-3AD92F44FB04}">
      <dgm:prSet/>
      <dgm:spPr/>
      <dgm:t>
        <a:bodyPr/>
        <a:lstStyle/>
        <a:p>
          <a:endParaRPr lang="hu-HU"/>
        </a:p>
      </dgm:t>
    </dgm:pt>
    <dgm:pt modelId="{E04E6560-EF84-4AC5-BBEF-F387372C1F29}" type="parTrans" cxnId="{32A4B274-8CED-4298-88A5-3AD92F44FB04}">
      <dgm:prSet/>
      <dgm:spPr/>
      <dgm:t>
        <a:bodyPr/>
        <a:lstStyle/>
        <a:p>
          <a:endParaRPr lang="hu-HU"/>
        </a:p>
      </dgm:t>
    </dgm:pt>
    <dgm:pt modelId="{446DB4E1-AA6F-40D9-9228-FA05BE38549E}" type="pres">
      <dgm:prSet presAssocID="{3F0593C5-B2BE-4CED-853D-71E0C8873B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313D3F0-569C-4822-BB36-FF70EEA759C9}" type="pres">
      <dgm:prSet presAssocID="{25ACCDD7-D4BC-4739-BD26-EC483425E8BF}" presName="compNode" presStyleCnt="0"/>
      <dgm:spPr/>
      <dgm:t>
        <a:bodyPr/>
        <a:lstStyle/>
        <a:p>
          <a:endParaRPr lang="hu-HU"/>
        </a:p>
      </dgm:t>
    </dgm:pt>
    <dgm:pt modelId="{EA0A2858-87D9-4A53-BDA5-9F5621B1F0B9}" type="pres">
      <dgm:prSet presAssocID="{25ACCDD7-D4BC-4739-BD26-EC483425E8BF}" presName="aNode" presStyleLbl="bgShp" presStyleIdx="0" presStyleCnt="1" custLinFactNeighborX="-5903"/>
      <dgm:spPr/>
      <dgm:t>
        <a:bodyPr/>
        <a:lstStyle/>
        <a:p>
          <a:endParaRPr lang="hu-HU"/>
        </a:p>
      </dgm:t>
    </dgm:pt>
    <dgm:pt modelId="{F16B97E8-5A4F-4144-9D45-49E4F6029B5D}" type="pres">
      <dgm:prSet presAssocID="{25ACCDD7-D4BC-4739-BD26-EC483425E8BF}" presName="textNode" presStyleLbl="bgShp" presStyleIdx="0" presStyleCnt="1"/>
      <dgm:spPr/>
      <dgm:t>
        <a:bodyPr/>
        <a:lstStyle/>
        <a:p>
          <a:endParaRPr lang="hu-HU"/>
        </a:p>
      </dgm:t>
    </dgm:pt>
    <dgm:pt modelId="{BB634F96-03F4-4BC2-BCD0-727A3A4D2F50}" type="pres">
      <dgm:prSet presAssocID="{25ACCDD7-D4BC-4739-BD26-EC483425E8BF}" presName="compChildNode" presStyleCnt="0"/>
      <dgm:spPr/>
      <dgm:t>
        <a:bodyPr/>
        <a:lstStyle/>
        <a:p>
          <a:endParaRPr lang="hu-HU"/>
        </a:p>
      </dgm:t>
    </dgm:pt>
    <dgm:pt modelId="{528E8153-45AE-476B-AD1D-E92C08917F60}" type="pres">
      <dgm:prSet presAssocID="{25ACCDD7-D4BC-4739-BD26-EC483425E8BF}" presName="theInnerList" presStyleCnt="0"/>
      <dgm:spPr/>
      <dgm:t>
        <a:bodyPr/>
        <a:lstStyle/>
        <a:p>
          <a:endParaRPr lang="hu-HU"/>
        </a:p>
      </dgm:t>
    </dgm:pt>
    <dgm:pt modelId="{9583217B-89C6-4368-A00B-1EEDB80C7141}" type="pres">
      <dgm:prSet presAssocID="{E365EC3F-28BA-45FA-B26E-F564EF985AD8}" presName="childNode" presStyleLbl="node1" presStyleIdx="0" presStyleCnt="1" custScaleX="118304" custScaleY="1171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DBBFCEB-CE6F-4380-ADBB-C31F5BC3FAEA}" type="presOf" srcId="{BA19938F-D398-409A-8FE3-E473A004B4FE}" destId="{9583217B-89C6-4368-A00B-1EEDB80C7141}" srcOrd="0" destOrd="3" presId="urn:microsoft.com/office/officeart/2005/8/layout/lProcess2"/>
    <dgm:cxn modelId="{C850396A-ED41-4DCC-9AF8-DE52D4100E71}" type="presOf" srcId="{25ACCDD7-D4BC-4739-BD26-EC483425E8BF}" destId="{EA0A2858-87D9-4A53-BDA5-9F5621B1F0B9}" srcOrd="0" destOrd="0" presId="urn:microsoft.com/office/officeart/2005/8/layout/lProcess2"/>
    <dgm:cxn modelId="{9ED6F8DB-E4CE-4185-A0B2-9D6B56A30661}" type="presOf" srcId="{97724D34-5F37-4C5B-AE74-104786FB225F}" destId="{9583217B-89C6-4368-A00B-1EEDB80C7141}" srcOrd="0" destOrd="4" presId="urn:microsoft.com/office/officeart/2005/8/layout/lProcess2"/>
    <dgm:cxn modelId="{FF729856-12F7-4A29-BBFC-E97F3ACF2F93}" type="presOf" srcId="{D1D66D79-5F95-485D-AF0E-BB977000AAC4}" destId="{9583217B-89C6-4368-A00B-1EEDB80C7141}" srcOrd="0" destOrd="5" presId="urn:microsoft.com/office/officeart/2005/8/layout/lProcess2"/>
    <dgm:cxn modelId="{6D92027D-64BA-496D-9693-CE439E415D32}" type="presOf" srcId="{30E8ADE7-A216-42CA-A136-12EDB65EE9D4}" destId="{9583217B-89C6-4368-A00B-1EEDB80C7141}" srcOrd="0" destOrd="1" presId="urn:microsoft.com/office/officeart/2005/8/layout/lProcess2"/>
    <dgm:cxn modelId="{885D8C38-6BCE-4F7F-9620-81564E4B1A0D}" srcId="{E365EC3F-28BA-45FA-B26E-F564EF985AD8}" destId="{97724D34-5F37-4C5B-AE74-104786FB225F}" srcOrd="3" destOrd="0" parTransId="{21246D8A-7E12-43F4-8DFC-D3F43366398A}" sibTransId="{5C588F4E-5299-49BF-8ABE-913762387C5A}"/>
    <dgm:cxn modelId="{32A4B274-8CED-4298-88A5-3AD92F44FB04}" srcId="{E365EC3F-28BA-45FA-B26E-F564EF985AD8}" destId="{D1D66D79-5F95-485D-AF0E-BB977000AAC4}" srcOrd="4" destOrd="0" parTransId="{E04E6560-EF84-4AC5-BBEF-F387372C1F29}" sibTransId="{3E2FAFB9-C743-4E6C-9384-3AB113E2AE0D}"/>
    <dgm:cxn modelId="{7F79F83C-B226-4F06-A9BD-60949971E0C6}" type="presOf" srcId="{3F0593C5-B2BE-4CED-853D-71E0C8873BCB}" destId="{446DB4E1-AA6F-40D9-9228-FA05BE38549E}" srcOrd="0" destOrd="0" presId="urn:microsoft.com/office/officeart/2005/8/layout/lProcess2"/>
    <dgm:cxn modelId="{72C50AFC-072F-42F3-A34A-EC8B7F47FB23}" srcId="{E365EC3F-28BA-45FA-B26E-F564EF985AD8}" destId="{BA19938F-D398-409A-8FE3-E473A004B4FE}" srcOrd="2" destOrd="0" parTransId="{C204A9DD-6A2F-4A41-92F8-A0919778D9C3}" sibTransId="{AF7447D0-5E99-4A83-859F-DDDAE90A0FAF}"/>
    <dgm:cxn modelId="{58E0E59F-9B96-4967-9CEA-E4E7D7AC0DB0}" type="presOf" srcId="{25ACCDD7-D4BC-4739-BD26-EC483425E8BF}" destId="{F16B97E8-5A4F-4144-9D45-49E4F6029B5D}" srcOrd="1" destOrd="0" presId="urn:microsoft.com/office/officeart/2005/8/layout/lProcess2"/>
    <dgm:cxn modelId="{FB19E773-AD9F-4AEF-BEFF-169BA36ADBD3}" type="presOf" srcId="{3442CDB0-6CCD-4372-9696-9AA3D5E68FAD}" destId="{9583217B-89C6-4368-A00B-1EEDB80C7141}" srcOrd="0" destOrd="2" presId="urn:microsoft.com/office/officeart/2005/8/layout/lProcess2"/>
    <dgm:cxn modelId="{C22F0038-FC7E-4973-A495-1D735E5FAFA7}" srcId="{3F0593C5-B2BE-4CED-853D-71E0C8873BCB}" destId="{25ACCDD7-D4BC-4739-BD26-EC483425E8BF}" srcOrd="0" destOrd="0" parTransId="{41FDADFB-FD62-4822-ABC3-A0073FC018BB}" sibTransId="{1356788B-EBB8-4AF9-9F8B-90C65A551850}"/>
    <dgm:cxn modelId="{3D474212-8A30-416B-8C53-C3D794B348DF}" srcId="{25ACCDD7-D4BC-4739-BD26-EC483425E8BF}" destId="{E365EC3F-28BA-45FA-B26E-F564EF985AD8}" srcOrd="0" destOrd="0" parTransId="{0D71BA4A-DDE9-43EE-A19F-547EACF41768}" sibTransId="{1354B342-F1B6-4CF9-A4EF-CB0694404940}"/>
    <dgm:cxn modelId="{8D729FC8-CF13-4D02-9792-EA1231EE0D19}" srcId="{E365EC3F-28BA-45FA-B26E-F564EF985AD8}" destId="{30E8ADE7-A216-42CA-A136-12EDB65EE9D4}" srcOrd="0" destOrd="0" parTransId="{3E1F1598-6C2E-488B-ADA6-8F6A867E4BE4}" sibTransId="{2191BD9D-5EA3-4F29-B339-CDD37C556975}"/>
    <dgm:cxn modelId="{358B395F-C47D-420D-9034-781F63725D5B}" srcId="{E365EC3F-28BA-45FA-B26E-F564EF985AD8}" destId="{3442CDB0-6CCD-4372-9696-9AA3D5E68FAD}" srcOrd="1" destOrd="0" parTransId="{F0A5FE46-4D30-4420-81CA-9E8D3704200F}" sibTransId="{25046800-D2A7-4683-8DF4-CEF7E4FF7BB2}"/>
    <dgm:cxn modelId="{20494B10-2821-4978-A5B6-002D306F9C8E}" type="presOf" srcId="{E365EC3F-28BA-45FA-B26E-F564EF985AD8}" destId="{9583217B-89C6-4368-A00B-1EEDB80C7141}" srcOrd="0" destOrd="0" presId="urn:microsoft.com/office/officeart/2005/8/layout/lProcess2"/>
    <dgm:cxn modelId="{A8CEC17D-72EC-4BF3-90FD-975BE4E4E237}" type="presParOf" srcId="{446DB4E1-AA6F-40D9-9228-FA05BE38549E}" destId="{E313D3F0-569C-4822-BB36-FF70EEA759C9}" srcOrd="0" destOrd="0" presId="urn:microsoft.com/office/officeart/2005/8/layout/lProcess2"/>
    <dgm:cxn modelId="{FBF2D21C-EEA5-4327-9275-FBD9426887D8}" type="presParOf" srcId="{E313D3F0-569C-4822-BB36-FF70EEA759C9}" destId="{EA0A2858-87D9-4A53-BDA5-9F5621B1F0B9}" srcOrd="0" destOrd="0" presId="urn:microsoft.com/office/officeart/2005/8/layout/lProcess2"/>
    <dgm:cxn modelId="{2ECD3F81-61FD-4928-99EA-7A5C2F0B8A40}" type="presParOf" srcId="{E313D3F0-569C-4822-BB36-FF70EEA759C9}" destId="{F16B97E8-5A4F-4144-9D45-49E4F6029B5D}" srcOrd="1" destOrd="0" presId="urn:microsoft.com/office/officeart/2005/8/layout/lProcess2"/>
    <dgm:cxn modelId="{E448A0A1-C469-4A42-8678-CF3A1A6B75E3}" type="presParOf" srcId="{E313D3F0-569C-4822-BB36-FF70EEA759C9}" destId="{BB634F96-03F4-4BC2-BCD0-727A3A4D2F50}" srcOrd="2" destOrd="0" presId="urn:microsoft.com/office/officeart/2005/8/layout/lProcess2"/>
    <dgm:cxn modelId="{F8F7E9F7-6D5F-45B9-9F6C-12189C95FE87}" type="presParOf" srcId="{BB634F96-03F4-4BC2-BCD0-727A3A4D2F50}" destId="{528E8153-45AE-476B-AD1D-E92C08917F60}" srcOrd="0" destOrd="0" presId="urn:microsoft.com/office/officeart/2005/8/layout/lProcess2"/>
    <dgm:cxn modelId="{C14EF62C-26EE-47E3-BDE0-CAE442830E6C}" type="presParOf" srcId="{528E8153-45AE-476B-AD1D-E92C08917F60}" destId="{9583217B-89C6-4368-A00B-1EEDB80C714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881F0-90B9-44E1-AB62-D7DBEF6EF366}">
      <dsp:nvSpPr>
        <dsp:cNvPr id="0" name=""/>
        <dsp:cNvSpPr/>
      </dsp:nvSpPr>
      <dsp:spPr>
        <a:xfrm>
          <a:off x="3341171" y="0"/>
          <a:ext cx="5011756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785AF-F4E0-4D38-9A77-0937870771D7}">
      <dsp:nvSpPr>
        <dsp:cNvPr id="0" name=""/>
        <dsp:cNvSpPr/>
      </dsp:nvSpPr>
      <dsp:spPr>
        <a:xfrm>
          <a:off x="0" y="0"/>
          <a:ext cx="3341171" cy="1552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/>
            <a:t>A monitoring célja</a:t>
          </a:r>
          <a:endParaRPr lang="hu-HU" sz="2300" kern="1200" dirty="0"/>
        </a:p>
      </dsp:txBody>
      <dsp:txXfrm>
        <a:off x="75795" y="75795"/>
        <a:ext cx="3189581" cy="1401082"/>
      </dsp:txXfrm>
    </dsp:sp>
    <dsp:sp modelId="{9185450C-0241-449F-B7B3-3A67780A6348}">
      <dsp:nvSpPr>
        <dsp:cNvPr id="0" name=""/>
        <dsp:cNvSpPr/>
      </dsp:nvSpPr>
      <dsp:spPr>
        <a:xfrm>
          <a:off x="3341171" y="1707939"/>
          <a:ext cx="5011756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98E3F-9418-486A-9CD6-C9F8F38372AD}">
      <dsp:nvSpPr>
        <dsp:cNvPr id="0" name=""/>
        <dsp:cNvSpPr/>
      </dsp:nvSpPr>
      <dsp:spPr>
        <a:xfrm>
          <a:off x="0" y="1707939"/>
          <a:ext cx="3341171" cy="15526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smtClean="0"/>
            <a:t>A monitoring folyamata és módszerei</a:t>
          </a:r>
          <a:endParaRPr lang="hu-HU" sz="2300" kern="1200"/>
        </a:p>
      </dsp:txBody>
      <dsp:txXfrm>
        <a:off x="75795" y="1783734"/>
        <a:ext cx="3189581" cy="1401082"/>
      </dsp:txXfrm>
    </dsp:sp>
    <dsp:sp modelId="{83578B5B-EB30-4137-9A41-F12329D3C6E8}">
      <dsp:nvSpPr>
        <dsp:cNvPr id="0" name=""/>
        <dsp:cNvSpPr/>
      </dsp:nvSpPr>
      <dsp:spPr>
        <a:xfrm>
          <a:off x="3341171" y="3415879"/>
          <a:ext cx="5011756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E38A4-876A-4743-AB50-4B73F711E70C}">
      <dsp:nvSpPr>
        <dsp:cNvPr id="0" name=""/>
        <dsp:cNvSpPr/>
      </dsp:nvSpPr>
      <dsp:spPr>
        <a:xfrm>
          <a:off x="0" y="3415879"/>
          <a:ext cx="3341171" cy="15526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/>
            <a:t>Legfontosabb tapasztalatok gondolatébresztő áttekintése </a:t>
          </a:r>
          <a:endParaRPr lang="hu-HU" sz="2300" kern="1200" dirty="0"/>
        </a:p>
      </dsp:txBody>
      <dsp:txXfrm>
        <a:off x="75795" y="3491674"/>
        <a:ext cx="3189581" cy="1401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C46C1-9E7C-413F-8293-1EDA59DFB974}">
      <dsp:nvSpPr>
        <dsp:cNvPr id="0" name=""/>
        <dsp:cNvSpPr/>
      </dsp:nvSpPr>
      <dsp:spPr>
        <a:xfrm>
          <a:off x="4008" y="0"/>
          <a:ext cx="8200895" cy="504056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b="1" kern="1200" smtClean="0"/>
            <a:t>Tájékoztató anyagok, dokumentumok, adminisztráció</a:t>
          </a:r>
          <a:endParaRPr lang="hu-HU" sz="4200" kern="1200"/>
        </a:p>
      </dsp:txBody>
      <dsp:txXfrm>
        <a:off x="4008" y="0"/>
        <a:ext cx="8200895" cy="1512168"/>
      </dsp:txXfrm>
    </dsp:sp>
    <dsp:sp modelId="{6228D759-AD3D-4647-B087-F5B4F5635924}">
      <dsp:nvSpPr>
        <dsp:cNvPr id="0" name=""/>
        <dsp:cNvSpPr/>
      </dsp:nvSpPr>
      <dsp:spPr>
        <a:xfrm>
          <a:off x="291761" y="1512168"/>
          <a:ext cx="7625389" cy="32763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Nem okozott megrázkódtatást, mert megszokták az adminisztrációt</a:t>
          </a:r>
          <a:endParaRPr lang="hu-H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A naplót hasznosnak, jól strukturáltnak találták.</a:t>
          </a:r>
          <a:endParaRPr lang="hu-H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Felmerült a személyes adatok védelmének kérdése</a:t>
          </a:r>
          <a:endParaRPr lang="hu-H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Mindenki örülne egy telefonon is alkalmazható elektronikus felületnek </a:t>
          </a:r>
          <a:endParaRPr lang="hu-HU" sz="2600" kern="1200" dirty="0"/>
        </a:p>
      </dsp:txBody>
      <dsp:txXfrm>
        <a:off x="387722" y="1608129"/>
        <a:ext cx="7433467" cy="30844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8DBF4-9A66-426F-9D05-E9873CD45180}">
      <dsp:nvSpPr>
        <dsp:cNvPr id="0" name=""/>
        <dsp:cNvSpPr/>
      </dsp:nvSpPr>
      <dsp:spPr>
        <a:xfrm>
          <a:off x="4219" y="0"/>
          <a:ext cx="8632521" cy="52565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Folyamat felépítése, szakaszai, találkozások gyakorisága, kapcsolattartás módja</a:t>
          </a:r>
          <a:r>
            <a:rPr lang="hu-HU" sz="2800" kern="1200" dirty="0" smtClean="0"/>
            <a:t>  </a:t>
          </a:r>
          <a:endParaRPr lang="hu-HU" sz="2800" kern="1200" dirty="0"/>
        </a:p>
      </dsp:txBody>
      <dsp:txXfrm>
        <a:off x="4219" y="0"/>
        <a:ext cx="8632521" cy="1576975"/>
      </dsp:txXfrm>
    </dsp:sp>
    <dsp:sp modelId="{6F8B389F-53E1-4A6B-8CE7-EA768099C1ED}">
      <dsp:nvSpPr>
        <dsp:cNvPr id="0" name=""/>
        <dsp:cNvSpPr/>
      </dsp:nvSpPr>
      <dsp:spPr>
        <a:xfrm>
          <a:off x="363919" y="1381899"/>
          <a:ext cx="7840332" cy="7770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Felépítés, strukturáltság rendben</a:t>
          </a:r>
          <a:endParaRPr lang="hu-HU" sz="2400" kern="1200" dirty="0"/>
        </a:p>
      </dsp:txBody>
      <dsp:txXfrm>
        <a:off x="386677" y="1404657"/>
        <a:ext cx="7794816" cy="731512"/>
      </dsp:txXfrm>
    </dsp:sp>
    <dsp:sp modelId="{F02D54A2-C4E8-4D6B-BA0C-6DCAFBAA34FE}">
      <dsp:nvSpPr>
        <dsp:cNvPr id="0" name=""/>
        <dsp:cNvSpPr/>
      </dsp:nvSpPr>
      <dsp:spPr>
        <a:xfrm>
          <a:off x="360051" y="2264007"/>
          <a:ext cx="7840332" cy="77702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Időtartam – legyen hosszabb – 6-12 hónap</a:t>
          </a:r>
          <a:endParaRPr lang="hu-HU" sz="2400" kern="1200" dirty="0"/>
        </a:p>
      </dsp:txBody>
      <dsp:txXfrm>
        <a:off x="382809" y="2286765"/>
        <a:ext cx="7794816" cy="731512"/>
      </dsp:txXfrm>
    </dsp:sp>
    <dsp:sp modelId="{188216D1-EBAB-4417-8461-C9011CFDCE12}">
      <dsp:nvSpPr>
        <dsp:cNvPr id="0" name=""/>
        <dsp:cNvSpPr/>
      </dsp:nvSpPr>
      <dsp:spPr>
        <a:xfrm>
          <a:off x="400313" y="3179334"/>
          <a:ext cx="7840332" cy="181392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Heti egy vagy több találkozás – mikor, hogyan illeszkedik a szolgálathoz…</a:t>
          </a:r>
          <a:endParaRPr lang="hu-HU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Egyik forma – felettes a mentor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Másik forma – közvetlen munkatárs a mentor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smtClean="0"/>
            <a:t>Helyben van, vagy más helyen dolgozik </a:t>
          </a:r>
          <a:endParaRPr lang="hu-HU" sz="1800" kern="1200"/>
        </a:p>
      </dsp:txBody>
      <dsp:txXfrm>
        <a:off x="453441" y="3232462"/>
        <a:ext cx="7734076" cy="17076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99D78-94E1-43CE-A7A3-CAE650F28BBA}">
      <dsp:nvSpPr>
        <dsp:cNvPr id="0" name=""/>
        <dsp:cNvSpPr/>
      </dsp:nvSpPr>
      <dsp:spPr>
        <a:xfrm>
          <a:off x="0" y="0"/>
          <a:ext cx="8836459" cy="54452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1" kern="1200" dirty="0" smtClean="0"/>
            <a:t>Az alkalmazott módszerek</a:t>
          </a:r>
          <a:r>
            <a:rPr lang="hu-HU" sz="5800" kern="1200" dirty="0" smtClean="0"/>
            <a:t> </a:t>
          </a:r>
          <a:endParaRPr lang="hu-HU" sz="5800" kern="1200" dirty="0"/>
        </a:p>
      </dsp:txBody>
      <dsp:txXfrm>
        <a:off x="0" y="0"/>
        <a:ext cx="8836459" cy="1633567"/>
      </dsp:txXfrm>
    </dsp:sp>
    <dsp:sp modelId="{F9A8433F-842E-4473-AB81-5058F2A109B4}">
      <dsp:nvSpPr>
        <dsp:cNvPr id="0" name=""/>
        <dsp:cNvSpPr/>
      </dsp:nvSpPr>
      <dsp:spPr>
        <a:xfrm>
          <a:off x="138703" y="1633980"/>
          <a:ext cx="8567689" cy="353856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mentorok többségének volt tapasztalata és kedve a feladathoz - erős személyes motiváció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felkészítést jónak, de rövidnek találták.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Összetettebb módszerek elmélyült megismerésére, kipróbálására kevés volt az idő.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Az e-</a:t>
          </a:r>
          <a:r>
            <a:rPr lang="hu-HU" sz="2400" b="1" kern="1200" dirty="0" err="1" smtClean="0"/>
            <a:t>learning</a:t>
          </a:r>
          <a:r>
            <a:rPr lang="hu-HU" sz="2400" b="1" kern="1200" dirty="0" smtClean="0"/>
            <a:t> anyag megítélése vegyes volt.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Asszertív kommunikáció kérdése rendészeti szerveknél – kihívás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fejlesztő beszélgetésekre támaszkodtak.</a:t>
          </a:r>
          <a:endParaRPr lang="hu-HU" sz="2400" kern="1200" dirty="0"/>
        </a:p>
      </dsp:txBody>
      <dsp:txXfrm>
        <a:off x="242344" y="1737621"/>
        <a:ext cx="8360407" cy="33312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C6FD-1913-491F-A3A2-AD5D9B518589}">
      <dsp:nvSpPr>
        <dsp:cNvPr id="0" name=""/>
        <dsp:cNvSpPr/>
      </dsp:nvSpPr>
      <dsp:spPr>
        <a:xfrm>
          <a:off x="0" y="0"/>
          <a:ext cx="9017008" cy="526297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Az alkalmazott módszerek</a:t>
          </a:r>
          <a:r>
            <a:rPr lang="hu-HU" sz="6100" kern="1200" dirty="0" smtClean="0"/>
            <a:t> </a:t>
          </a:r>
          <a:endParaRPr lang="hu-HU" sz="6100" kern="1200" dirty="0"/>
        </a:p>
      </dsp:txBody>
      <dsp:txXfrm>
        <a:off x="0" y="0"/>
        <a:ext cx="9017008" cy="1578893"/>
      </dsp:txXfrm>
    </dsp:sp>
    <dsp:sp modelId="{B083FBC9-8BD9-4C02-8303-C176DB824409}">
      <dsp:nvSpPr>
        <dsp:cNvPr id="0" name=""/>
        <dsp:cNvSpPr/>
      </dsp:nvSpPr>
      <dsp:spPr>
        <a:xfrm>
          <a:off x="399020" y="1415415"/>
          <a:ext cx="8218966" cy="2052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/>
            <a:t>Csoportos </a:t>
          </a:r>
          <a:r>
            <a:rPr lang="hu-HU" sz="2700" b="1" kern="1200" dirty="0" err="1" smtClean="0"/>
            <a:t>mentorálás</a:t>
          </a:r>
          <a:endParaRPr lang="hu-HU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b="1" kern="1200" dirty="0" smtClean="0"/>
            <a:t>Mentorok csoportja – ahol magasabb beosztású vezető volt a mentor, segítő mentorok</a:t>
          </a:r>
          <a:endParaRPr lang="hu-H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b="1" kern="1200" dirty="0" smtClean="0"/>
            <a:t>Az azonos időben belépők csoportként kezelése.</a:t>
          </a:r>
          <a:endParaRPr lang="hu-H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b="1" kern="1200" dirty="0" smtClean="0"/>
            <a:t>Egyéni beszélgetések kiegészítéseként működik.</a:t>
          </a:r>
          <a:endParaRPr lang="hu-HU" sz="2100" kern="1200" dirty="0"/>
        </a:p>
      </dsp:txBody>
      <dsp:txXfrm>
        <a:off x="459148" y="1475543"/>
        <a:ext cx="8098710" cy="1932672"/>
      </dsp:txXfrm>
    </dsp:sp>
    <dsp:sp modelId="{C17DDE71-4630-4A3C-B284-199FAD586E3C}">
      <dsp:nvSpPr>
        <dsp:cNvPr id="0" name=""/>
        <dsp:cNvSpPr/>
      </dsp:nvSpPr>
      <dsp:spPr>
        <a:xfrm>
          <a:off x="399020" y="3753647"/>
          <a:ext cx="8218966" cy="123222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err="1" smtClean="0"/>
            <a:t>Távmentorálás</a:t>
          </a:r>
          <a:endParaRPr lang="hu-HU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b="1" kern="1200" dirty="0" smtClean="0"/>
            <a:t>Szükséges rossz – de fontos a személyesség</a:t>
          </a:r>
          <a:endParaRPr lang="hu-HU" sz="2100" kern="1200" dirty="0"/>
        </a:p>
      </dsp:txBody>
      <dsp:txXfrm>
        <a:off x="435110" y="3789737"/>
        <a:ext cx="8146786" cy="11600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F16B8-C0C3-4782-BBB1-D8F2DE60E146}">
      <dsp:nvSpPr>
        <dsp:cNvPr id="0" name=""/>
        <dsp:cNvSpPr/>
      </dsp:nvSpPr>
      <dsp:spPr>
        <a:xfrm>
          <a:off x="4184" y="0"/>
          <a:ext cx="8560583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b="1" kern="1200" dirty="0" smtClean="0"/>
            <a:t>Együttműködés a mentor és mentorált között</a:t>
          </a:r>
          <a:endParaRPr lang="hu-HU" sz="3900" kern="1200" dirty="0"/>
        </a:p>
      </dsp:txBody>
      <dsp:txXfrm>
        <a:off x="4184" y="0"/>
        <a:ext cx="8560583" cy="1404156"/>
      </dsp:txXfrm>
    </dsp:sp>
    <dsp:sp modelId="{3324B7AE-213F-4352-B1FA-ABA62AFAA0A8}">
      <dsp:nvSpPr>
        <dsp:cNvPr id="0" name=""/>
        <dsp:cNvSpPr/>
      </dsp:nvSpPr>
      <dsp:spPr>
        <a:xfrm>
          <a:off x="363865" y="1404682"/>
          <a:ext cx="7841220" cy="3041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b="1" kern="1200" dirty="0" smtClean="0"/>
            <a:t>A kölcsönös visszajelzések egyértelműen pozitívak. </a:t>
          </a:r>
          <a:endParaRPr lang="hu-H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b="1" kern="1200" dirty="0" smtClean="0"/>
            <a:t>A </a:t>
          </a:r>
          <a:r>
            <a:rPr lang="hu-HU" sz="2800" b="1" kern="1200" dirty="0" err="1" smtClean="0"/>
            <a:t>mentoráltaknak</a:t>
          </a:r>
          <a:r>
            <a:rPr lang="hu-HU" sz="2800" b="1" kern="1200" dirty="0" smtClean="0"/>
            <a:t> szükségük van a személyes támogatásra, a közvetlen emberi kapcsolatra.</a:t>
          </a:r>
          <a:endParaRPr lang="hu-H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b="1" kern="1200" dirty="0" smtClean="0"/>
            <a:t>A </a:t>
          </a:r>
          <a:r>
            <a:rPr lang="hu-HU" sz="2800" b="1" kern="1200" dirty="0" err="1" smtClean="0"/>
            <a:t>mentorálás</a:t>
          </a:r>
          <a:r>
            <a:rPr lang="hu-HU" sz="2800" b="1" kern="1200" dirty="0" smtClean="0"/>
            <a:t> a mentorok fejlődésére is pozitívan hat.</a:t>
          </a:r>
          <a:endParaRPr lang="hu-HU" sz="2800" kern="1200" dirty="0"/>
        </a:p>
      </dsp:txBody>
      <dsp:txXfrm>
        <a:off x="452941" y="1493758"/>
        <a:ext cx="7663068" cy="28631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12CC-31F1-4423-8F2D-196C8EAA88AC}">
      <dsp:nvSpPr>
        <dsp:cNvPr id="0" name=""/>
        <dsp:cNvSpPr/>
      </dsp:nvSpPr>
      <dsp:spPr>
        <a:xfrm>
          <a:off x="73148" y="2403"/>
          <a:ext cx="7018875" cy="72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b="1" kern="1200" dirty="0" smtClean="0"/>
            <a:t>Mentorok</a:t>
          </a:r>
          <a:endParaRPr lang="hu-HU" sz="4100" kern="1200" dirty="0"/>
        </a:p>
      </dsp:txBody>
      <dsp:txXfrm>
        <a:off x="94417" y="23672"/>
        <a:ext cx="6976337" cy="683634"/>
      </dsp:txXfrm>
    </dsp:sp>
    <dsp:sp modelId="{23EA38CB-6C53-4E41-BBC3-DF6350C4B753}">
      <dsp:nvSpPr>
        <dsp:cNvPr id="0" name=""/>
        <dsp:cNvSpPr/>
      </dsp:nvSpPr>
      <dsp:spPr>
        <a:xfrm>
          <a:off x="775036" y="728576"/>
          <a:ext cx="701887" cy="64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37"/>
              </a:lnTo>
              <a:lnTo>
                <a:pt x="701887" y="64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3462E-CCB5-4F5B-BE58-2046A4225D64}">
      <dsp:nvSpPr>
        <dsp:cNvPr id="0" name=""/>
        <dsp:cNvSpPr/>
      </dsp:nvSpPr>
      <dsp:spPr>
        <a:xfrm>
          <a:off x="1476924" y="944055"/>
          <a:ext cx="7018879" cy="861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A mentorok képzésével kapcsolatos tapasztalatok</a:t>
          </a:r>
          <a:endParaRPr lang="hu-HU" sz="2600" kern="1200" dirty="0"/>
        </a:p>
      </dsp:txBody>
      <dsp:txXfrm>
        <a:off x="1502169" y="969300"/>
        <a:ext cx="6968389" cy="811426"/>
      </dsp:txXfrm>
    </dsp:sp>
    <dsp:sp modelId="{F1814F6C-99C1-41A3-899E-61F98DC91E19}">
      <dsp:nvSpPr>
        <dsp:cNvPr id="0" name=""/>
        <dsp:cNvSpPr/>
      </dsp:nvSpPr>
      <dsp:spPr>
        <a:xfrm>
          <a:off x="775036" y="728576"/>
          <a:ext cx="701887" cy="172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832"/>
              </a:lnTo>
              <a:lnTo>
                <a:pt x="701887" y="1723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A0ED5-BEE6-46E5-B944-0A036524D4FB}">
      <dsp:nvSpPr>
        <dsp:cNvPr id="0" name=""/>
        <dsp:cNvSpPr/>
      </dsp:nvSpPr>
      <dsp:spPr>
        <a:xfrm>
          <a:off x="1476924" y="2021450"/>
          <a:ext cx="7018879" cy="861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A mentori pilot program megvalósulásával kapcsolatos tapasztalatok</a:t>
          </a:r>
          <a:endParaRPr lang="hu-HU" sz="2600" kern="1200" dirty="0"/>
        </a:p>
      </dsp:txBody>
      <dsp:txXfrm>
        <a:off x="1502169" y="2046695"/>
        <a:ext cx="6968389" cy="811426"/>
      </dsp:txXfrm>
    </dsp:sp>
    <dsp:sp modelId="{A481379D-C176-41CF-B99D-AFF0172CBCA0}">
      <dsp:nvSpPr>
        <dsp:cNvPr id="0" name=""/>
        <dsp:cNvSpPr/>
      </dsp:nvSpPr>
      <dsp:spPr>
        <a:xfrm>
          <a:off x="775036" y="728576"/>
          <a:ext cx="701887" cy="2801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227"/>
              </a:lnTo>
              <a:lnTo>
                <a:pt x="701887" y="2801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AEF56-973F-4A74-88CC-9ED27B1F222F}">
      <dsp:nvSpPr>
        <dsp:cNvPr id="0" name=""/>
        <dsp:cNvSpPr/>
      </dsp:nvSpPr>
      <dsp:spPr>
        <a:xfrm>
          <a:off x="1476924" y="3098845"/>
          <a:ext cx="7018879" cy="861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A pilot program középtávú eredményeinek megbeszélése</a:t>
          </a:r>
          <a:endParaRPr lang="hu-HU" sz="2600" kern="1200" dirty="0"/>
        </a:p>
      </dsp:txBody>
      <dsp:txXfrm>
        <a:off x="1502169" y="3124090"/>
        <a:ext cx="6968389" cy="811426"/>
      </dsp:txXfrm>
    </dsp:sp>
    <dsp:sp modelId="{A3B83C98-A73F-4B06-8438-1FCE7132DD4F}">
      <dsp:nvSpPr>
        <dsp:cNvPr id="0" name=""/>
        <dsp:cNvSpPr/>
      </dsp:nvSpPr>
      <dsp:spPr>
        <a:xfrm>
          <a:off x="775036" y="728576"/>
          <a:ext cx="701887" cy="3878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622"/>
              </a:lnTo>
              <a:lnTo>
                <a:pt x="701887" y="3878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195C2-0953-47D9-8CAB-DF4263AC9E98}">
      <dsp:nvSpPr>
        <dsp:cNvPr id="0" name=""/>
        <dsp:cNvSpPr/>
      </dsp:nvSpPr>
      <dsp:spPr>
        <a:xfrm>
          <a:off x="1476924" y="4176240"/>
          <a:ext cx="7018879" cy="861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A mentori program </a:t>
          </a:r>
          <a:r>
            <a:rPr lang="hu-HU" sz="2600" b="1" kern="1200" dirty="0" err="1" smtClean="0"/>
            <a:t>továbbfejlesztésével</a:t>
          </a:r>
          <a:r>
            <a:rPr lang="hu-HU" sz="2600" b="1" kern="1200" dirty="0" smtClean="0"/>
            <a:t> kapcsolatos javaslatok </a:t>
          </a:r>
          <a:endParaRPr lang="hu-HU" sz="2600" kern="1200" dirty="0"/>
        </a:p>
      </dsp:txBody>
      <dsp:txXfrm>
        <a:off x="1502169" y="4201485"/>
        <a:ext cx="6968389" cy="8114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A465E-9BE3-4B94-8C75-0AB51C4282A8}">
      <dsp:nvSpPr>
        <dsp:cNvPr id="0" name=""/>
        <dsp:cNvSpPr/>
      </dsp:nvSpPr>
      <dsp:spPr>
        <a:xfrm>
          <a:off x="140924" y="2451"/>
          <a:ext cx="6192620" cy="640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Szervezeti vezetők</a:t>
          </a:r>
          <a:endParaRPr lang="hu-HU" sz="3600" kern="1200" dirty="0"/>
        </a:p>
      </dsp:txBody>
      <dsp:txXfrm>
        <a:off x="159689" y="21216"/>
        <a:ext cx="6155090" cy="603156"/>
      </dsp:txXfrm>
    </dsp:sp>
    <dsp:sp modelId="{6B5B93C9-164C-4489-ADE9-9C3DA71DAD38}">
      <dsp:nvSpPr>
        <dsp:cNvPr id="0" name=""/>
        <dsp:cNvSpPr/>
      </dsp:nvSpPr>
      <dsp:spPr>
        <a:xfrm>
          <a:off x="760186" y="643137"/>
          <a:ext cx="619262" cy="644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347"/>
              </a:lnTo>
              <a:lnTo>
                <a:pt x="619262" y="644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A0737-A8B8-4B75-87FB-0A6C53A057A0}">
      <dsp:nvSpPr>
        <dsp:cNvPr id="0" name=""/>
        <dsp:cNvSpPr/>
      </dsp:nvSpPr>
      <dsp:spPr>
        <a:xfrm>
          <a:off x="1379448" y="833229"/>
          <a:ext cx="7047627" cy="90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 mentori pilot megvalósulásával kapcsolatos szervezeti tapasztalatok</a:t>
          </a:r>
          <a:endParaRPr lang="hu-HU" sz="2000" kern="1200" dirty="0"/>
        </a:p>
      </dsp:txBody>
      <dsp:txXfrm>
        <a:off x="1406057" y="859838"/>
        <a:ext cx="6994409" cy="855292"/>
      </dsp:txXfrm>
    </dsp:sp>
    <dsp:sp modelId="{BBA34CD2-6F16-4F87-AFFA-B3C1456F1EEC}">
      <dsp:nvSpPr>
        <dsp:cNvPr id="0" name=""/>
        <dsp:cNvSpPr/>
      </dsp:nvSpPr>
      <dsp:spPr>
        <a:xfrm>
          <a:off x="760186" y="643137"/>
          <a:ext cx="619262" cy="174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950"/>
              </a:lnTo>
              <a:lnTo>
                <a:pt x="619262" y="1742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03585-38EA-47B7-8B7F-3F9FEBED7BDF}">
      <dsp:nvSpPr>
        <dsp:cNvPr id="0" name=""/>
        <dsp:cNvSpPr/>
      </dsp:nvSpPr>
      <dsp:spPr>
        <a:xfrm>
          <a:off x="1379448" y="1931832"/>
          <a:ext cx="7047627" cy="90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Milyen szervezeti változtatások, beavatkozások szükségesek a </a:t>
          </a:r>
          <a:r>
            <a:rPr lang="hu-HU" sz="2000" b="1" kern="1200" dirty="0" err="1" smtClean="0"/>
            <a:t>mentorálási</a:t>
          </a:r>
          <a:r>
            <a:rPr lang="hu-HU" sz="2000" b="1" kern="1200" dirty="0" smtClean="0"/>
            <a:t> folyamat szervezeti integrációjához, beépüléséhez?</a:t>
          </a:r>
          <a:endParaRPr lang="hu-HU" sz="2000" kern="1200" dirty="0"/>
        </a:p>
      </dsp:txBody>
      <dsp:txXfrm>
        <a:off x="1406057" y="1958441"/>
        <a:ext cx="6994409" cy="855292"/>
      </dsp:txXfrm>
    </dsp:sp>
    <dsp:sp modelId="{FD681CA1-5CD3-4677-8D87-575D89B7AA67}">
      <dsp:nvSpPr>
        <dsp:cNvPr id="0" name=""/>
        <dsp:cNvSpPr/>
      </dsp:nvSpPr>
      <dsp:spPr>
        <a:xfrm>
          <a:off x="760186" y="643137"/>
          <a:ext cx="619262" cy="2841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1552"/>
              </a:lnTo>
              <a:lnTo>
                <a:pt x="619262" y="2841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9C9D3-C684-4618-BAD6-7D43CA2FBF61}">
      <dsp:nvSpPr>
        <dsp:cNvPr id="0" name=""/>
        <dsp:cNvSpPr/>
      </dsp:nvSpPr>
      <dsp:spPr>
        <a:xfrm>
          <a:off x="1379448" y="3030435"/>
          <a:ext cx="7047627" cy="90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smtClean="0"/>
            <a:t>A pilot program középtávú eredményeinek megbeszélése</a:t>
          </a:r>
          <a:endParaRPr lang="hu-HU" sz="2000" kern="1200"/>
        </a:p>
      </dsp:txBody>
      <dsp:txXfrm>
        <a:off x="1406057" y="3057044"/>
        <a:ext cx="6994409" cy="855292"/>
      </dsp:txXfrm>
    </dsp:sp>
    <dsp:sp modelId="{064A3119-FD2A-48B3-A634-2B3A05B4BCC3}">
      <dsp:nvSpPr>
        <dsp:cNvPr id="0" name=""/>
        <dsp:cNvSpPr/>
      </dsp:nvSpPr>
      <dsp:spPr>
        <a:xfrm>
          <a:off x="760186" y="643137"/>
          <a:ext cx="619262" cy="394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155"/>
              </a:lnTo>
              <a:lnTo>
                <a:pt x="619262" y="3940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CBEA6-9737-4BBF-82C8-28705C5A7C2F}">
      <dsp:nvSpPr>
        <dsp:cNvPr id="0" name=""/>
        <dsp:cNvSpPr/>
      </dsp:nvSpPr>
      <dsp:spPr>
        <a:xfrm>
          <a:off x="1379448" y="4129037"/>
          <a:ext cx="7047627" cy="90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 mentori program </a:t>
          </a:r>
          <a:r>
            <a:rPr lang="hu-HU" sz="2000" b="1" kern="1200" dirty="0" err="1" smtClean="0"/>
            <a:t>továbbfejlesztésével</a:t>
          </a:r>
          <a:r>
            <a:rPr lang="hu-HU" sz="2000" b="1" kern="1200" dirty="0" smtClean="0"/>
            <a:t> kapcsolatos javaslatok</a:t>
          </a:r>
          <a:endParaRPr lang="hu-HU" sz="2000" kern="1200" dirty="0"/>
        </a:p>
      </dsp:txBody>
      <dsp:txXfrm>
        <a:off x="1406057" y="4155646"/>
        <a:ext cx="6994409" cy="855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F151F-510A-4177-8309-BEE7AFF27368}">
      <dsp:nvSpPr>
        <dsp:cNvPr id="0" name=""/>
        <dsp:cNvSpPr/>
      </dsp:nvSpPr>
      <dsp:spPr>
        <a:xfrm rot="16200000">
          <a:off x="-794285" y="795252"/>
          <a:ext cx="4104456" cy="251395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smtClean="0"/>
            <a:t>A pilot projekt kimenetének, eredményeinek mérése, értékelése.</a:t>
          </a:r>
          <a:endParaRPr lang="hu-HU" sz="2600" kern="1200"/>
        </a:p>
      </dsp:txBody>
      <dsp:txXfrm rot="5400000">
        <a:off x="968" y="820890"/>
        <a:ext cx="2513951" cy="2462674"/>
      </dsp:txXfrm>
    </dsp:sp>
    <dsp:sp modelId="{7DD6E960-9A71-43A3-9FDC-B740736E5657}">
      <dsp:nvSpPr>
        <dsp:cNvPr id="0" name=""/>
        <dsp:cNvSpPr/>
      </dsp:nvSpPr>
      <dsp:spPr>
        <a:xfrm rot="16200000">
          <a:off x="1908211" y="795252"/>
          <a:ext cx="4104456" cy="2513951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smtClean="0"/>
            <a:t>Szükséges és lehetséges beavatkozások, korrekciós lehetőségek meghatározása.</a:t>
          </a:r>
          <a:endParaRPr lang="hu-HU" sz="2600" kern="1200"/>
        </a:p>
      </dsp:txBody>
      <dsp:txXfrm rot="5400000">
        <a:off x="2703464" y="820890"/>
        <a:ext cx="2513951" cy="2462674"/>
      </dsp:txXfrm>
    </dsp:sp>
    <dsp:sp modelId="{A24003FB-E576-4064-92A8-2EB5026FFC29}">
      <dsp:nvSpPr>
        <dsp:cNvPr id="0" name=""/>
        <dsp:cNvSpPr/>
      </dsp:nvSpPr>
      <dsp:spPr>
        <a:xfrm rot="16200000">
          <a:off x="4610709" y="795252"/>
          <a:ext cx="4104456" cy="2513951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93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smtClean="0"/>
            <a:t>Az utánkövetés, és folyamatos fejlesztés alapjainak megteremtése.</a:t>
          </a:r>
          <a:endParaRPr lang="hu-HU" sz="2600" kern="1200"/>
        </a:p>
      </dsp:txBody>
      <dsp:txXfrm rot="5400000">
        <a:off x="5405962" y="820890"/>
        <a:ext cx="2513951" cy="2462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D5680-B769-4A25-812E-FDC9902F75E4}">
      <dsp:nvSpPr>
        <dsp:cNvPr id="0" name=""/>
        <dsp:cNvSpPr/>
      </dsp:nvSpPr>
      <dsp:spPr>
        <a:xfrm>
          <a:off x="1072" y="112128"/>
          <a:ext cx="4182300" cy="2509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Elégedettségmérés – kapcsolódó tevékenység – </a:t>
          </a:r>
          <a:r>
            <a:rPr lang="hu-HU" sz="3200" b="1" kern="1200" dirty="0" err="1" smtClean="0"/>
            <a:t>mentoráltak</a:t>
          </a:r>
          <a:r>
            <a:rPr lang="hu-HU" sz="3200" b="1" kern="1200" dirty="0" smtClean="0"/>
            <a:t> teljes körére terjed ki.</a:t>
          </a:r>
          <a:endParaRPr lang="hu-HU" sz="3200" kern="1200" dirty="0"/>
        </a:p>
      </dsp:txBody>
      <dsp:txXfrm>
        <a:off x="1072" y="112128"/>
        <a:ext cx="4182300" cy="2509380"/>
      </dsp:txXfrm>
    </dsp:sp>
    <dsp:sp modelId="{D7938435-142E-4CFE-8185-F1916CA88B6A}">
      <dsp:nvSpPr>
        <dsp:cNvPr id="0" name=""/>
        <dsp:cNvSpPr/>
      </dsp:nvSpPr>
      <dsp:spPr>
        <a:xfrm>
          <a:off x="4601603" y="112128"/>
          <a:ext cx="4182300" cy="250938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Dokumentumelemzés – mentori napló, havi jelentések, szakértői összefoglalók – teljeskörű</a:t>
          </a:r>
          <a:endParaRPr lang="hu-HU" sz="3200" kern="1200" dirty="0"/>
        </a:p>
      </dsp:txBody>
      <dsp:txXfrm>
        <a:off x="4601603" y="112128"/>
        <a:ext cx="4182300" cy="2509380"/>
      </dsp:txXfrm>
    </dsp:sp>
    <dsp:sp modelId="{D595FFDF-29F6-4FB3-9514-23B828931CDF}">
      <dsp:nvSpPr>
        <dsp:cNvPr id="0" name=""/>
        <dsp:cNvSpPr/>
      </dsp:nvSpPr>
      <dsp:spPr>
        <a:xfrm>
          <a:off x="2301337" y="3039739"/>
          <a:ext cx="4182300" cy="250938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smtClean="0"/>
            <a:t>Monitoring látogatások</a:t>
          </a:r>
          <a:endParaRPr lang="hu-HU" sz="3200" kern="1200"/>
        </a:p>
      </dsp:txBody>
      <dsp:txXfrm>
        <a:off x="2301337" y="3039739"/>
        <a:ext cx="4182300" cy="2509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09A0-28BE-4781-8DE0-FA02B2491FF3}">
      <dsp:nvSpPr>
        <dsp:cNvPr id="0" name=""/>
        <dsp:cNvSpPr/>
      </dsp:nvSpPr>
      <dsp:spPr>
        <a:xfrm>
          <a:off x="0" y="92172"/>
          <a:ext cx="792088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smtClean="0"/>
            <a:t>Monitoring látogatások</a:t>
          </a:r>
          <a:endParaRPr lang="hu-HU" sz="3600" kern="1200"/>
        </a:p>
      </dsp:txBody>
      <dsp:txXfrm>
        <a:off x="42151" y="134323"/>
        <a:ext cx="7836578" cy="779158"/>
      </dsp:txXfrm>
    </dsp:sp>
    <dsp:sp modelId="{92F8EBBD-094C-4433-B648-66BBBEFD861D}">
      <dsp:nvSpPr>
        <dsp:cNvPr id="0" name=""/>
        <dsp:cNvSpPr/>
      </dsp:nvSpPr>
      <dsp:spPr>
        <a:xfrm>
          <a:off x="0" y="955632"/>
          <a:ext cx="7920880" cy="33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800" b="1" kern="1200" smtClean="0"/>
            <a:t>Dokumentumelemzés</a:t>
          </a:r>
          <a:endParaRPr lang="hu-H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800" b="1" kern="1200" smtClean="0"/>
            <a:t>Beszélgetés a szakértővel</a:t>
          </a:r>
          <a:endParaRPr lang="hu-H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800" b="1" kern="1200" smtClean="0"/>
            <a:t>Interjú a mentorral</a:t>
          </a:r>
          <a:endParaRPr lang="hu-H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800" b="1" kern="1200" smtClean="0"/>
            <a:t>Interjú a mentorálttal</a:t>
          </a:r>
          <a:endParaRPr lang="hu-H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800" b="1" kern="1200" smtClean="0"/>
            <a:t>Interjú a közvetlen vezetővel</a:t>
          </a:r>
          <a:endParaRPr lang="hu-H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800" b="1" kern="1200" smtClean="0"/>
            <a:t>Interjú a szervezeti folyamatra rálátó vezetővel</a:t>
          </a:r>
          <a:endParaRPr lang="hu-H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800" b="1" kern="1200" smtClean="0"/>
            <a:t>Összegző jelentés</a:t>
          </a:r>
          <a:endParaRPr lang="hu-HU" sz="2800" kern="1200"/>
        </a:p>
      </dsp:txBody>
      <dsp:txXfrm>
        <a:off x="0" y="955632"/>
        <a:ext cx="7920880" cy="3353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CFD44-95D8-476E-85CC-E188A5B81B5D}">
      <dsp:nvSpPr>
        <dsp:cNvPr id="0" name=""/>
        <dsp:cNvSpPr/>
      </dsp:nvSpPr>
      <dsp:spPr>
        <a:xfrm>
          <a:off x="0" y="0"/>
          <a:ext cx="8820472" cy="5328591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1" kern="1200" dirty="0" smtClean="0"/>
            <a:t>Célok, eredmények, hatások értékelése</a:t>
          </a:r>
          <a:endParaRPr lang="hu-HU" sz="4400" kern="1200" dirty="0"/>
        </a:p>
      </dsp:txBody>
      <dsp:txXfrm>
        <a:off x="0" y="0"/>
        <a:ext cx="8820472" cy="1598577"/>
      </dsp:txXfrm>
    </dsp:sp>
    <dsp:sp modelId="{FAED1228-EB8B-4353-A121-C2DB790EF244}">
      <dsp:nvSpPr>
        <dsp:cNvPr id="0" name=""/>
        <dsp:cNvSpPr/>
      </dsp:nvSpPr>
      <dsp:spPr>
        <a:xfrm>
          <a:off x="432062" y="1598577"/>
          <a:ext cx="7956347" cy="346358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kern="1200" dirty="0" smtClean="0"/>
            <a:t>A </a:t>
          </a:r>
          <a:r>
            <a:rPr lang="hu-HU" sz="3000" b="1" kern="1200" dirty="0" err="1" smtClean="0"/>
            <a:t>mentorálási</a:t>
          </a:r>
          <a:r>
            <a:rPr lang="hu-HU" sz="3000" b="1" kern="1200" dirty="0" smtClean="0"/>
            <a:t> folyamat keretében kitűzött célok</a:t>
          </a:r>
          <a:endParaRPr lang="hu-HU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smtClean="0"/>
            <a:t>Pontosság, megfogalmazás, mérhetőség</a:t>
          </a:r>
          <a:endParaRPr lang="hu-H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smtClean="0"/>
            <a:t>Teljesíthetőség</a:t>
          </a:r>
          <a:endParaRPr lang="hu-H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smtClean="0"/>
            <a:t>Főbb irányok: szervezet megismerése, beilleszkedés, szakmai gyakorlati készségek fejlesztése, értékek megismerése, motiváció növelése – negatív hatások ellensúlyozása</a:t>
          </a:r>
          <a:endParaRPr lang="hu-HU" sz="2300" kern="1200"/>
        </a:p>
      </dsp:txBody>
      <dsp:txXfrm>
        <a:off x="533507" y="1700022"/>
        <a:ext cx="7753457" cy="3260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0389D-4286-475D-A182-878EBDDBEAD6}">
      <dsp:nvSpPr>
        <dsp:cNvPr id="0" name=""/>
        <dsp:cNvSpPr/>
      </dsp:nvSpPr>
      <dsp:spPr>
        <a:xfrm>
          <a:off x="0" y="0"/>
          <a:ext cx="8928992" cy="53256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1" kern="1200" dirty="0" smtClean="0"/>
            <a:t>Célok, eredmények, hatások értékelése</a:t>
          </a:r>
          <a:endParaRPr lang="hu-HU" sz="4400" kern="1200" dirty="0"/>
        </a:p>
      </dsp:txBody>
      <dsp:txXfrm>
        <a:off x="0" y="0"/>
        <a:ext cx="8928992" cy="1597708"/>
      </dsp:txXfrm>
    </dsp:sp>
    <dsp:sp modelId="{1BEBAF3A-5E13-4F95-90CA-D165FEEABCB4}">
      <dsp:nvSpPr>
        <dsp:cNvPr id="0" name=""/>
        <dsp:cNvSpPr/>
      </dsp:nvSpPr>
      <dsp:spPr>
        <a:xfrm>
          <a:off x="360052" y="1597708"/>
          <a:ext cx="8208886" cy="34617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b="1" kern="1200" smtClean="0"/>
            <a:t>A szervezeti célok és hatások</a:t>
          </a:r>
          <a:endParaRPr lang="hu-HU" sz="31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„Hozott anyag” szervezetre szabása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megelőző képzések megítélése általában minden szereplő szerint negatív – különösen a gyakorlatban azonnal felhasználható kompetenciák tekintetében.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smtClean="0"/>
            <a:t>A szervezeten belül uralkodó negatív hangulat, hatások ellensúlyozása.</a:t>
          </a:r>
          <a:endParaRPr lang="hu-H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smtClean="0"/>
            <a:t>Gyors kilépés, „menekülés” elkerülése </a:t>
          </a:r>
          <a:endParaRPr lang="hu-HU" sz="2400" kern="1200"/>
        </a:p>
      </dsp:txBody>
      <dsp:txXfrm>
        <a:off x="461442" y="1699098"/>
        <a:ext cx="8006106" cy="3258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186F2-B823-41C7-9DEC-7C31DEBB9FC1}">
      <dsp:nvSpPr>
        <dsp:cNvPr id="0" name=""/>
        <dsp:cNvSpPr/>
      </dsp:nvSpPr>
      <dsp:spPr>
        <a:xfrm>
          <a:off x="4236" y="0"/>
          <a:ext cx="8667982" cy="5325695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1" kern="1200" dirty="0" smtClean="0"/>
            <a:t>A célok nyomon követhetősége, teljesülése</a:t>
          </a:r>
          <a:endParaRPr lang="hu-HU" sz="4400" b="1" kern="1200" dirty="0"/>
        </a:p>
      </dsp:txBody>
      <dsp:txXfrm>
        <a:off x="4236" y="0"/>
        <a:ext cx="8667982" cy="1597708"/>
      </dsp:txXfrm>
    </dsp:sp>
    <dsp:sp modelId="{CFEC1EC6-6C39-4839-B2F0-6EF6377F6371}">
      <dsp:nvSpPr>
        <dsp:cNvPr id="0" name=""/>
        <dsp:cNvSpPr/>
      </dsp:nvSpPr>
      <dsp:spPr>
        <a:xfrm>
          <a:off x="435867" y="1597733"/>
          <a:ext cx="7804721" cy="346165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Jellemzően a mentor felelőssége</a:t>
          </a:r>
          <a:endParaRPr lang="hu-HU" sz="2600" b="1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A rendelkezésre álló idő kérdése – a beilleszkedés/betanulás szervezeti időigénye hosszabb, mint a </a:t>
          </a:r>
          <a:r>
            <a:rPr lang="hu-HU" sz="2600" b="1" kern="1200" dirty="0" err="1" smtClean="0"/>
            <a:t>mentorálás</a:t>
          </a:r>
          <a:r>
            <a:rPr lang="hu-HU" sz="2600" b="1" kern="1200" dirty="0" smtClean="0"/>
            <a:t> három hónapja</a:t>
          </a:r>
          <a:endParaRPr lang="hu-HU" sz="2600" b="1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Vannak komplex szakmai kihívások, amelyek leküzdése időigényes: Robotzsaru, jogszabályismeret, eljárásrend megismerése</a:t>
          </a:r>
          <a:endParaRPr lang="hu-HU" sz="2600" b="1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A kitűzött célok teljesültek! </a:t>
          </a:r>
          <a:endParaRPr lang="hu-HU" sz="2600" b="1" kern="1200" dirty="0"/>
        </a:p>
      </dsp:txBody>
      <dsp:txXfrm>
        <a:off x="537255" y="1699121"/>
        <a:ext cx="7601945" cy="32588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6532A-EDC9-4627-8EAA-5EE14D370ED3}">
      <dsp:nvSpPr>
        <dsp:cNvPr id="0" name=""/>
        <dsp:cNvSpPr/>
      </dsp:nvSpPr>
      <dsp:spPr>
        <a:xfrm>
          <a:off x="0" y="0"/>
          <a:ext cx="8208912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Eredmények, hatások</a:t>
          </a:r>
          <a:endParaRPr lang="hu-HU" sz="4800" kern="1200" dirty="0"/>
        </a:p>
      </dsp:txBody>
      <dsp:txXfrm>
        <a:off x="0" y="0"/>
        <a:ext cx="8208912" cy="1360951"/>
      </dsp:txXfrm>
    </dsp:sp>
    <dsp:sp modelId="{6C409273-2825-404F-A2D7-24C8E580A591}">
      <dsp:nvSpPr>
        <dsp:cNvPr id="0" name=""/>
        <dsp:cNvSpPr/>
      </dsp:nvSpPr>
      <dsp:spPr>
        <a:xfrm>
          <a:off x="288034" y="1360951"/>
          <a:ext cx="7632843" cy="2948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A mentorált szintjén</a:t>
          </a:r>
          <a:endParaRPr lang="hu-HU" sz="32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Beilleszkedést segítette</a:t>
          </a:r>
          <a:endParaRPr lang="hu-H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Motivációt fenntartotta, növelte – a mentorok kiváló elkötelezett </a:t>
          </a:r>
          <a:r>
            <a:rPr lang="hu-HU" sz="2600" b="1" kern="1200" dirty="0" err="1" smtClean="0"/>
            <a:t>motivátorok</a:t>
          </a:r>
          <a:endParaRPr lang="hu-H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600" b="1" kern="1200" dirty="0" smtClean="0"/>
            <a:t>Egy a több közül – okozott feszültségeket</a:t>
          </a:r>
          <a:endParaRPr lang="hu-HU" sz="2600" kern="1200" dirty="0"/>
        </a:p>
      </dsp:txBody>
      <dsp:txXfrm>
        <a:off x="374399" y="1447316"/>
        <a:ext cx="7460113" cy="27759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A2858-87D9-4A53-BDA5-9F5621B1F0B9}">
      <dsp:nvSpPr>
        <dsp:cNvPr id="0" name=""/>
        <dsp:cNvSpPr/>
      </dsp:nvSpPr>
      <dsp:spPr>
        <a:xfrm>
          <a:off x="0" y="0"/>
          <a:ext cx="8057020" cy="5184576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Eredmények, hatások</a:t>
          </a:r>
          <a:endParaRPr lang="hu-HU" sz="4800" kern="1200" dirty="0"/>
        </a:p>
      </dsp:txBody>
      <dsp:txXfrm>
        <a:off x="0" y="0"/>
        <a:ext cx="8057020" cy="1555372"/>
      </dsp:txXfrm>
    </dsp:sp>
    <dsp:sp modelId="{9583217B-89C6-4368-A00B-1EEDB80C7141}">
      <dsp:nvSpPr>
        <dsp:cNvPr id="0" name=""/>
        <dsp:cNvSpPr/>
      </dsp:nvSpPr>
      <dsp:spPr>
        <a:xfrm>
          <a:off x="219737" y="1555422"/>
          <a:ext cx="7625421" cy="336987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A szervezet szintjén</a:t>
          </a:r>
          <a:endParaRPr lang="hu-HU" sz="2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formalizált, strukturált folyamat újszerű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Nincsnek a mérésnek kialakult eszközei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szubjektív értékelés szerint egyértelműen pozitív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Minden szereplő – felső vezetői szinten is – a rendszerbe illesztést fontosnak tartja</a:t>
          </a:r>
          <a:endParaRPr lang="hu-H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Érzékeny problémára adhat választ</a:t>
          </a:r>
          <a:endParaRPr lang="hu-HU" sz="2400" kern="1200" dirty="0"/>
        </a:p>
      </dsp:txBody>
      <dsp:txXfrm>
        <a:off x="318437" y="1654122"/>
        <a:ext cx="7428021" cy="317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39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KÖFOP-2.1.5-VEKOP-16-2016-00001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versenyképes közszolgálat személyzeti utánpótlásának stratégiai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támogatása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2420887"/>
            <a:ext cx="6400800" cy="2376265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mentori pilot monitoringjának bemutatása </a:t>
            </a:r>
            <a:r>
              <a:rPr lang="it-IT" dirty="0"/>
              <a:t>	</a:t>
            </a:r>
          </a:p>
          <a:p>
            <a:endParaRPr lang="hu-HU" alt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Bertalan Tamás</a:t>
            </a: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45089"/>
            <a:ext cx="6768752" cy="926976"/>
          </a:xfrm>
        </p:spPr>
        <p:txBody>
          <a:bodyPr/>
          <a:lstStyle/>
          <a:p>
            <a:r>
              <a:rPr lang="hu-HU" sz="2800" dirty="0" smtClean="0"/>
              <a:t>A monitoring megállapításai</a:t>
            </a:r>
            <a:endParaRPr lang="hu-HU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29280400"/>
              </p:ext>
            </p:extLst>
          </p:nvPr>
        </p:nvGraphicFramePr>
        <p:xfrm>
          <a:off x="251520" y="1412776"/>
          <a:ext cx="8676456" cy="532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2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768752" cy="926976"/>
          </a:xfrm>
        </p:spPr>
        <p:txBody>
          <a:bodyPr/>
          <a:lstStyle/>
          <a:p>
            <a:r>
              <a:rPr lang="hu-HU" sz="2800" dirty="0" smtClean="0"/>
              <a:t>A monitoring megállapításai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513142"/>
              </p:ext>
            </p:extLst>
          </p:nvPr>
        </p:nvGraphicFramePr>
        <p:xfrm>
          <a:off x="467544" y="162880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20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768752" cy="926976"/>
          </a:xfrm>
        </p:spPr>
        <p:txBody>
          <a:bodyPr/>
          <a:lstStyle/>
          <a:p>
            <a:r>
              <a:rPr lang="hu-HU" sz="2800" dirty="0" smtClean="0"/>
              <a:t>A monitoring megállapításai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3748082"/>
              </p:ext>
            </p:extLst>
          </p:nvPr>
        </p:nvGraphicFramePr>
        <p:xfrm>
          <a:off x="467544" y="1412776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1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 smtClean="0"/>
              <a:t>Alkalmazott módszer, folyamat, tevékenységek</a:t>
            </a: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7389469"/>
              </p:ext>
            </p:extLst>
          </p:nvPr>
        </p:nvGraphicFramePr>
        <p:xfrm>
          <a:off x="467544" y="1628800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50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 smtClean="0"/>
              <a:t>Alkalmazott módszer, folyamat, tevékenységek</a:t>
            </a: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4807419"/>
              </p:ext>
            </p:extLst>
          </p:nvPr>
        </p:nvGraphicFramePr>
        <p:xfrm>
          <a:off x="251520" y="1412776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1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 smtClean="0"/>
              <a:t>Alkalmazott módszer, folyamat, tevékenységek</a:t>
            </a: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77031"/>
              </p:ext>
            </p:extLst>
          </p:nvPr>
        </p:nvGraphicFramePr>
        <p:xfrm>
          <a:off x="179512" y="1412776"/>
          <a:ext cx="8845097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7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 smtClean="0"/>
              <a:t>Alkalmazott módszer, folyamat, tevékenységek</a:t>
            </a: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834482"/>
              </p:ext>
            </p:extLst>
          </p:nvPr>
        </p:nvGraphicFramePr>
        <p:xfrm>
          <a:off x="58485" y="1412776"/>
          <a:ext cx="9017008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1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 smtClean="0"/>
              <a:t>Alkalmazott módszer, folyamat, tevékenységek</a:t>
            </a: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061925"/>
              </p:ext>
            </p:extLst>
          </p:nvPr>
        </p:nvGraphicFramePr>
        <p:xfrm>
          <a:off x="323528" y="1844824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 smtClean="0"/>
              <a:t>Mentori pilot program tapasztalatainak megbeszélése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7058272"/>
              </p:ext>
            </p:extLst>
          </p:nvPr>
        </p:nvGraphicFramePr>
        <p:xfrm>
          <a:off x="30940" y="1556792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53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 smtClean="0"/>
              <a:t>Mentori pilot program tapasztalatainak megbeszélése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9048320"/>
              </p:ext>
            </p:extLst>
          </p:nvPr>
        </p:nvGraphicFramePr>
        <p:xfrm>
          <a:off x="107504" y="1412776"/>
          <a:ext cx="8568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2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Tartalom</a:t>
            </a: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1115"/>
              </p:ext>
            </p:extLst>
          </p:nvPr>
        </p:nvGraphicFramePr>
        <p:xfrm>
          <a:off x="467544" y="1484784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A monitoring célja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0095392"/>
              </p:ext>
            </p:extLst>
          </p:nvPr>
        </p:nvGraphicFramePr>
        <p:xfrm>
          <a:off x="467544" y="1844824"/>
          <a:ext cx="79208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6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r>
              <a:rPr lang="hu-HU" sz="2800" dirty="0"/>
              <a:t>A monitoring folyamata és módszerei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07862"/>
              </p:ext>
            </p:extLst>
          </p:nvPr>
        </p:nvGraphicFramePr>
        <p:xfrm>
          <a:off x="179512" y="1196752"/>
          <a:ext cx="878497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34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0" y="3401797"/>
          <a:ext cx="9144000" cy="365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293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A pilotban résztvevő</a:t>
                      </a:r>
                      <a:r>
                        <a:rPr lang="hu-HU" sz="2200" baseline="0" dirty="0" smtClean="0"/>
                        <a:t> szervezetek </a:t>
                      </a:r>
                      <a:endParaRPr 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03">
                <a:tc>
                  <a:txBody>
                    <a:bodyPr/>
                    <a:lstStyle/>
                    <a:p>
                      <a:r>
                        <a:rPr lang="hu-H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Büntetés-végrehajtási</a:t>
                      </a:r>
                      <a:r>
                        <a:rPr lang="hu-HU" sz="2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Szervezet </a:t>
                      </a:r>
                      <a:r>
                        <a:rPr lang="hu-HU" sz="2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hu-HU" sz="2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hu-HU" sz="22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db mentori program –</a:t>
                      </a:r>
                      <a:r>
                        <a:rPr lang="hu-HU" sz="2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200" b="1" i="1" kern="12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db nem teljesült.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93">
                <a:tc>
                  <a:txBody>
                    <a:bodyPr/>
                    <a:lstStyle/>
                    <a:p>
                      <a:r>
                        <a:rPr lang="hu-H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Katasztrófavédelmi</a:t>
                      </a:r>
                      <a:r>
                        <a:rPr lang="hu-HU" sz="2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Szervezet</a:t>
                      </a:r>
                      <a:r>
                        <a:rPr lang="hu-HU" sz="2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hu-HU" sz="22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db mentori program</a:t>
                      </a:r>
                      <a:endParaRPr lang="hu-HU" sz="2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r>
                        <a:rPr lang="hu-HU" sz="2200" b="1" dirty="0" smtClean="0"/>
                        <a:t>Budapesti</a:t>
                      </a:r>
                      <a:r>
                        <a:rPr lang="hu-HU" sz="2200" b="1" baseline="0" dirty="0" smtClean="0"/>
                        <a:t> Rendőr-főkapitányság </a:t>
                      </a:r>
                      <a:r>
                        <a:rPr lang="hu-HU" sz="2200" b="0" baseline="0" dirty="0" smtClean="0"/>
                        <a:t>–</a:t>
                      </a:r>
                      <a:r>
                        <a:rPr lang="hu-HU" sz="2200" b="1" baseline="0" dirty="0" smtClean="0"/>
                        <a:t> </a:t>
                      </a:r>
                      <a:r>
                        <a:rPr lang="hu-HU" sz="2200" b="0" i="1" baseline="0" dirty="0" smtClean="0"/>
                        <a:t>8 db mentori program</a:t>
                      </a:r>
                      <a:endParaRPr lang="hu-HU" sz="2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39301"/>
                  </a:ext>
                </a:extLst>
              </a:tr>
              <a:tr h="390293">
                <a:tc>
                  <a:txBody>
                    <a:bodyPr/>
                    <a:lstStyle/>
                    <a:p>
                      <a:r>
                        <a:rPr lang="hu-HU" sz="2200" b="1" dirty="0" smtClean="0"/>
                        <a:t>Készenléti</a:t>
                      </a:r>
                      <a:r>
                        <a:rPr lang="hu-HU" sz="2200" b="1" baseline="0" dirty="0" smtClean="0"/>
                        <a:t> Rendőrség </a:t>
                      </a:r>
                      <a:r>
                        <a:rPr lang="hu-HU" sz="2200" b="0" baseline="0" dirty="0" smtClean="0"/>
                        <a:t>– </a:t>
                      </a:r>
                      <a:r>
                        <a:rPr lang="hu-HU" sz="2200" b="0" i="1" baseline="0" dirty="0" smtClean="0"/>
                        <a:t>8 db mentori program – </a:t>
                      </a:r>
                      <a:r>
                        <a:rPr lang="hu-HU" sz="2200" b="1" i="1" baseline="0" dirty="0" smtClean="0">
                          <a:solidFill>
                            <a:schemeClr val="accent2"/>
                          </a:solidFill>
                        </a:rPr>
                        <a:t>1 db nem teljesült.</a:t>
                      </a:r>
                      <a:endParaRPr lang="hu-HU" sz="2200" b="1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64885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hu-H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Megye</a:t>
                      </a:r>
                      <a:r>
                        <a:rPr lang="hu-HU" sz="2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Rendőr-főkapitányság (Békés, Csongrád, Győr-Moson Sopron, Hajdú-Bihar, Pest, Somogy, Veszprém) </a:t>
                      </a:r>
                      <a:r>
                        <a:rPr lang="hu-HU" sz="2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u-HU" sz="22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db mentori program</a:t>
                      </a:r>
                      <a:endParaRPr lang="hu-HU" sz="2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hu-HU" sz="2200" b="1" dirty="0" smtClean="0"/>
                        <a:t>Nemzeti Adó-és Vámhivatal – </a:t>
                      </a:r>
                      <a:r>
                        <a:rPr lang="hu-HU" sz="2200" b="0" i="1" dirty="0" smtClean="0"/>
                        <a:t>1 db mentori program</a:t>
                      </a:r>
                      <a:endParaRPr lang="hu-HU" sz="22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87010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79512" y="33265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beillesztést elősegítő mentori pilot program – rendészeti terület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537541" y="1544802"/>
            <a:ext cx="1698171" cy="1009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chemeClr val="tx1"/>
                </a:solidFill>
              </a:rPr>
              <a:t>Mentor</a:t>
            </a:r>
          </a:p>
          <a:p>
            <a:pPr algn="ctr"/>
            <a:r>
              <a:rPr lang="hu-HU" sz="2200" b="1" dirty="0" smtClean="0">
                <a:solidFill>
                  <a:schemeClr val="tx1"/>
                </a:solidFill>
              </a:rPr>
              <a:t>40 fő</a:t>
            </a:r>
            <a:endParaRPr lang="hu-HU" sz="2200" b="1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5032546" y="1541536"/>
            <a:ext cx="1698171" cy="10161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chemeClr val="tx1"/>
                </a:solidFill>
              </a:rPr>
              <a:t>Mentorált</a:t>
            </a:r>
          </a:p>
          <a:p>
            <a:pPr algn="ctr"/>
            <a:r>
              <a:rPr lang="hu-HU" sz="2200" b="1" dirty="0" smtClean="0">
                <a:solidFill>
                  <a:schemeClr val="tx1"/>
                </a:solidFill>
              </a:rPr>
              <a:t>42 fő</a:t>
            </a:r>
            <a:endParaRPr lang="hu-HU" sz="2200" b="1" dirty="0">
              <a:solidFill>
                <a:schemeClr val="tx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8153" y="2593410"/>
            <a:ext cx="9055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rgbClr val="FFFF00"/>
                </a:solidFill>
              </a:rPr>
              <a:t>A 40 db mentori programból 37 db valósult meg a pilot</a:t>
            </a:r>
            <a:br>
              <a:rPr lang="hu-HU" sz="2200" b="1" dirty="0" smtClean="0">
                <a:solidFill>
                  <a:srgbClr val="FFFF00"/>
                </a:solidFill>
              </a:rPr>
            </a:br>
            <a:r>
              <a:rPr lang="hu-HU" sz="2200" b="1" dirty="0" smtClean="0">
                <a:solidFill>
                  <a:srgbClr val="FFFF00"/>
                </a:solidFill>
              </a:rPr>
              <a:t> teljes időtartamában (</a:t>
            </a:r>
            <a:r>
              <a:rPr lang="hu-HU" sz="2200" b="1" i="1" dirty="0" smtClean="0">
                <a:solidFill>
                  <a:srgbClr val="FFFF00"/>
                </a:solidFill>
              </a:rPr>
              <a:t>3 fő mentorált leszerelt</a:t>
            </a:r>
            <a:r>
              <a:rPr lang="hu-HU" sz="2200" b="1" dirty="0" smtClean="0">
                <a:solidFill>
                  <a:srgbClr val="FFFF00"/>
                </a:solidFill>
              </a:rPr>
              <a:t>).</a:t>
            </a:r>
            <a:endParaRPr lang="hu-HU" sz="2200" b="1" dirty="0">
              <a:solidFill>
                <a:srgbClr val="FFFF00"/>
              </a:solidFill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369606" y="1891106"/>
            <a:ext cx="529046" cy="2873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8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-23126" y="134340"/>
            <a:ext cx="9167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 </a:t>
            </a:r>
            <a:r>
              <a:rPr lang="hu-HU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hu-HU" sz="2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(rendészet) monitoring vizsgálata </a:t>
            </a:r>
            <a:endParaRPr lang="hu-HU" sz="2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47852"/>
              </p:ext>
            </p:extLst>
          </p:nvPr>
        </p:nvGraphicFramePr>
        <p:xfrm>
          <a:off x="1" y="565227"/>
          <a:ext cx="9143998" cy="6484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982">
                  <a:extLst>
                    <a:ext uri="{9D8B030D-6E8A-4147-A177-3AD203B41FA5}">
                      <a16:colId xmlns:a16="http://schemas.microsoft.com/office/drawing/2014/main" val="2421582015"/>
                    </a:ext>
                  </a:extLst>
                </a:gridCol>
                <a:gridCol w="4619782">
                  <a:extLst>
                    <a:ext uri="{9D8B030D-6E8A-4147-A177-3AD203B41FA5}">
                      <a16:colId xmlns:a16="http://schemas.microsoft.com/office/drawing/2014/main" val="3550437429"/>
                    </a:ext>
                  </a:extLst>
                </a:gridCol>
                <a:gridCol w="2865234">
                  <a:extLst>
                    <a:ext uri="{9D8B030D-6E8A-4147-A177-3AD203B41FA5}">
                      <a16:colId xmlns:a16="http://schemas.microsoft.com/office/drawing/2014/main" val="2281324858"/>
                    </a:ext>
                  </a:extLst>
                </a:gridCol>
              </a:tblGrid>
              <a:tr h="1144784">
                <a:tc>
                  <a:txBody>
                    <a:bodyPr/>
                    <a:lstStyle/>
                    <a:p>
                      <a:r>
                        <a:rPr lang="hu-HU" sz="1800" b="1" baseline="0" dirty="0" smtClean="0">
                          <a:solidFill>
                            <a:schemeClr val="accent2"/>
                          </a:solidFill>
                        </a:rPr>
                        <a:t>Pilotban résztvevő szervezet </a:t>
                      </a:r>
                      <a:endParaRPr lang="hu-HU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accent2"/>
                          </a:solidFill>
                        </a:rPr>
                        <a:t>Monitoring vizsgálatba</a:t>
                      </a:r>
                      <a:r>
                        <a:rPr lang="hu-HU" sz="1800" baseline="0" dirty="0" smtClean="0">
                          <a:solidFill>
                            <a:schemeClr val="accent2"/>
                          </a:solidFill>
                        </a:rPr>
                        <a:t> bevont szervezet</a:t>
                      </a:r>
                      <a:endParaRPr lang="hu-H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accent2"/>
                          </a:solidFill>
                        </a:rPr>
                        <a:t>Felvett</a:t>
                      </a:r>
                      <a:r>
                        <a:rPr lang="hu-HU" sz="1800" baseline="0" dirty="0" smtClean="0">
                          <a:solidFill>
                            <a:schemeClr val="accent2"/>
                          </a:solidFill>
                        </a:rPr>
                        <a:t> interjúk száma </a:t>
                      </a:r>
                    </a:p>
                    <a:p>
                      <a:pPr algn="ctr"/>
                      <a:r>
                        <a:rPr lang="hu-HU" sz="1800" b="0" i="1" baseline="0" dirty="0" smtClean="0">
                          <a:solidFill>
                            <a:schemeClr val="accent2"/>
                          </a:solidFill>
                        </a:rPr>
                        <a:t>(mentor, mentorált, közvetlen vezető, felsőbb vezető)</a:t>
                      </a:r>
                      <a:endParaRPr lang="hu-HU" sz="1800" b="0" i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509885"/>
                  </a:ext>
                </a:extLst>
              </a:tr>
              <a:tr h="337565">
                <a:tc>
                  <a:txBody>
                    <a:bodyPr/>
                    <a:lstStyle/>
                    <a:p>
                      <a:pPr algn="l"/>
                      <a:r>
                        <a:rPr lang="hu-H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700" b="1" dirty="0" smtClean="0"/>
                        <a:t>Váci Fegyház</a:t>
                      </a:r>
                      <a:r>
                        <a:rPr lang="hu-HU" sz="1700" b="1" baseline="0" dirty="0" smtClean="0"/>
                        <a:t> és Börtön</a:t>
                      </a:r>
                      <a:endParaRPr lang="hu-HU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/>
                        <a:t>4 db</a:t>
                      </a:r>
                      <a:endParaRPr lang="hu-HU" sz="1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113005"/>
                  </a:ext>
                </a:extLst>
              </a:tr>
              <a:tr h="406412">
                <a:tc>
                  <a:txBody>
                    <a:bodyPr/>
                    <a:lstStyle/>
                    <a:p>
                      <a:pPr algn="l"/>
                      <a:r>
                        <a:rPr lang="hu-HU" sz="1700" b="1" dirty="0" smtClean="0"/>
                        <a:t>KV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Fővárosi Katasztrófavédelmi Igazgatóság</a:t>
                      </a:r>
                      <a:endParaRPr lang="hu-HU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hu-HU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db</a:t>
                      </a:r>
                      <a:endParaRPr lang="hu-HU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07012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ORFK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Személyügyi Főigazgatóság, Humánigazgatási szolgálat</a:t>
                      </a:r>
                      <a:endParaRPr lang="hu-HU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db</a:t>
                      </a:r>
                      <a:endParaRPr lang="hu-HU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78146"/>
                  </a:ext>
                </a:extLst>
              </a:tr>
              <a:tr h="587069">
                <a:tc rowSpan="2">
                  <a:txBody>
                    <a:bodyPr/>
                    <a:lstStyle/>
                    <a:p>
                      <a:pPr algn="l"/>
                      <a:r>
                        <a:rPr lang="hu-HU" sz="1700" b="1" dirty="0" smtClean="0"/>
                        <a:t>BRFK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700" b="1" dirty="0" smtClean="0"/>
                        <a:t>V. Kerületi Rendőrkapitányság</a:t>
                      </a:r>
                      <a:br>
                        <a:rPr lang="hu-HU" sz="1700" b="1" dirty="0" smtClean="0"/>
                      </a:b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/>
                        <a:t>4 db</a:t>
                      </a:r>
                      <a:endParaRPr lang="hu-H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17340"/>
                  </a:ext>
                </a:extLst>
              </a:tr>
              <a:tr h="587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dirty="0" smtClean="0"/>
                        <a:t>XIX.</a:t>
                      </a:r>
                      <a:r>
                        <a:rPr lang="hu-HU" sz="1700" b="1" baseline="0" dirty="0" smtClean="0"/>
                        <a:t> K</a:t>
                      </a:r>
                      <a:r>
                        <a:rPr lang="hu-HU" sz="1700" b="1" dirty="0" smtClean="0"/>
                        <a:t>erületi Rendőrkapitányság</a:t>
                      </a:r>
                    </a:p>
                    <a:p>
                      <a:pPr algn="l"/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/>
                        <a:t>4 db</a:t>
                      </a:r>
                      <a:endParaRPr lang="hu-H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981822"/>
                  </a:ext>
                </a:extLst>
              </a:tr>
              <a:tr h="587069">
                <a:tc rowSpan="2">
                  <a:txBody>
                    <a:bodyPr/>
                    <a:lstStyle/>
                    <a:p>
                      <a:pPr algn="l"/>
                      <a:r>
                        <a:rPr lang="hu-HU" sz="1700" b="1" dirty="0" smtClean="0"/>
                        <a:t>KR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b="1" dirty="0" smtClean="0">
                          <a:solidFill>
                            <a:srgbClr val="7030A0"/>
                          </a:solidFill>
                        </a:rPr>
                        <a:t>Rendészeti</a:t>
                      </a:r>
                      <a:r>
                        <a:rPr lang="hu-HU" sz="1700" b="1" baseline="0" dirty="0" smtClean="0">
                          <a:solidFill>
                            <a:srgbClr val="7030A0"/>
                          </a:solidFill>
                        </a:rPr>
                        <a:t> Igazgatóság </a:t>
                      </a:r>
                    </a:p>
                    <a:p>
                      <a:r>
                        <a:rPr lang="hu-HU" sz="1700" b="1" baseline="0" dirty="0" smtClean="0">
                          <a:solidFill>
                            <a:srgbClr val="7030A0"/>
                          </a:solidFill>
                        </a:rPr>
                        <a:t>VII. Bevetési Osztály </a:t>
                      </a:r>
                      <a:r>
                        <a:rPr lang="hu-HU" sz="1700" b="1" i="1" baseline="0" dirty="0" smtClean="0">
                          <a:solidFill>
                            <a:srgbClr val="7030A0"/>
                          </a:solidFill>
                        </a:rPr>
                        <a:t>(a mentorált leszerelt)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baseline="0" dirty="0" smtClean="0"/>
                        <a:t> 3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23799"/>
                  </a:ext>
                </a:extLst>
              </a:tr>
              <a:tr h="587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dirty="0" smtClean="0"/>
                        <a:t>Rendészeti</a:t>
                      </a:r>
                      <a:r>
                        <a:rPr lang="hu-HU" sz="1700" b="1" baseline="0" dirty="0" smtClean="0"/>
                        <a:t> Igazgatóság</a:t>
                      </a:r>
                      <a:br>
                        <a:rPr lang="hu-HU" sz="1700" b="1" baseline="0" dirty="0" smtClean="0"/>
                      </a:br>
                      <a:r>
                        <a:rPr lang="hu-HU" sz="1700" b="1" baseline="0" dirty="0" smtClean="0"/>
                        <a:t>VIII. Bevetési Osztály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baseline="0" dirty="0" smtClean="0"/>
                        <a:t>4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14954"/>
                  </a:ext>
                </a:extLst>
              </a:tr>
              <a:tr h="587069">
                <a:tc>
                  <a:txBody>
                    <a:bodyPr/>
                    <a:lstStyle/>
                    <a:p>
                      <a:pPr algn="l"/>
                      <a:r>
                        <a:rPr lang="hu-HU" sz="1700" b="1" dirty="0" smtClean="0"/>
                        <a:t>Megyei</a:t>
                      </a:r>
                      <a:r>
                        <a:rPr lang="hu-HU" sz="1700" b="1" baseline="0" dirty="0" smtClean="0"/>
                        <a:t> RFK.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b="1" dirty="0" smtClean="0"/>
                        <a:t>Pest</a:t>
                      </a:r>
                      <a:r>
                        <a:rPr lang="hu-HU" sz="1700" b="1" baseline="0" dirty="0" smtClean="0"/>
                        <a:t> megye – </a:t>
                      </a:r>
                      <a:br>
                        <a:rPr lang="hu-HU" sz="1700" b="1" baseline="0" dirty="0" smtClean="0"/>
                      </a:br>
                      <a:r>
                        <a:rPr lang="hu-HU" sz="1700" b="1" baseline="0" dirty="0" smtClean="0"/>
                        <a:t>Budaörsi Rendőrkapitányság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 smtClean="0"/>
                        <a:t>4 db</a:t>
                      </a:r>
                      <a:endParaRPr lang="hu-H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59247"/>
                  </a:ext>
                </a:extLst>
              </a:tr>
              <a:tr h="359973">
                <a:tc>
                  <a:txBody>
                    <a:bodyPr/>
                    <a:lstStyle/>
                    <a:p>
                      <a:pPr algn="l"/>
                      <a:r>
                        <a:rPr lang="hu-HU" sz="1700" b="1" dirty="0" smtClean="0"/>
                        <a:t>NAV</a:t>
                      </a:r>
                      <a:endParaRPr lang="hu-H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Bűnügyi Főigazgatóság</a:t>
                      </a:r>
                      <a:endParaRPr lang="hu-HU" sz="17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db</a:t>
                      </a:r>
                      <a:endParaRPr lang="hu-HU" sz="17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459981"/>
                  </a:ext>
                </a:extLst>
              </a:tr>
              <a:tr h="521626">
                <a:tc gridSpan="3">
                  <a:txBody>
                    <a:bodyPr/>
                    <a:lstStyle/>
                    <a:p>
                      <a:pPr algn="ctr"/>
                      <a:r>
                        <a:rPr lang="hu-HU" sz="2200" b="1" i="1" baseline="0" dirty="0" smtClean="0">
                          <a:solidFill>
                            <a:srgbClr val="C00000"/>
                          </a:solidFill>
                        </a:rPr>
                        <a:t>A monitoring vizsgálatok során összesen 33 db interjú készült.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7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7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014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5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r>
              <a:rPr lang="hu-HU" sz="2800" dirty="0"/>
              <a:t>A monitoring folyamata és módszerei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67544" y="1844824"/>
          <a:ext cx="7920880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1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768752" cy="926976"/>
          </a:xfrm>
        </p:spPr>
        <p:txBody>
          <a:bodyPr/>
          <a:lstStyle/>
          <a:p>
            <a:r>
              <a:rPr lang="hu-HU" sz="2800" dirty="0" smtClean="0"/>
              <a:t>A monitoring </a:t>
            </a:r>
            <a:r>
              <a:rPr lang="hu-HU" sz="2800" dirty="0" err="1" smtClean="0"/>
              <a:t>megállaptásai</a:t>
            </a:r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3592202"/>
              </p:ext>
            </p:extLst>
          </p:nvPr>
        </p:nvGraphicFramePr>
        <p:xfrm>
          <a:off x="179512" y="1412776"/>
          <a:ext cx="88204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9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768752" cy="926976"/>
          </a:xfrm>
        </p:spPr>
        <p:txBody>
          <a:bodyPr/>
          <a:lstStyle/>
          <a:p>
            <a:r>
              <a:rPr lang="hu-HU" sz="2800" dirty="0" smtClean="0"/>
              <a:t>A monitoring megállapításai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6646735"/>
              </p:ext>
            </p:extLst>
          </p:nvPr>
        </p:nvGraphicFramePr>
        <p:xfrm>
          <a:off x="107504" y="1412776"/>
          <a:ext cx="8928992" cy="532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35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6403</TotalTime>
  <Words>858</Words>
  <Application>Microsoft Office PowerPoint</Application>
  <PresentationFormat>Diavetítés a képernyőre (4:3 oldalarány)</PresentationFormat>
  <Paragraphs>157</Paragraphs>
  <Slides>20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Office-téma</vt:lpstr>
      <vt:lpstr>KÖFOP-2.1.5-VEKOP-16-2016-00001  A versenyképes közszolgálat személyzeti utánpótlásának stratégiai támogatása</vt:lpstr>
      <vt:lpstr>Tartalom</vt:lpstr>
      <vt:lpstr>A monitoring célja</vt:lpstr>
      <vt:lpstr>A monitoring folyamata és módszerei</vt:lpstr>
      <vt:lpstr>PowerPoint-bemutató</vt:lpstr>
      <vt:lpstr>PowerPoint-bemutató</vt:lpstr>
      <vt:lpstr>A monitoring folyamata és módszerei</vt:lpstr>
      <vt:lpstr>A monitoring megállaptásai</vt:lpstr>
      <vt:lpstr>A monitoring megállapításai</vt:lpstr>
      <vt:lpstr>A monitoring megállapításai</vt:lpstr>
      <vt:lpstr>A monitoring megállapításai</vt:lpstr>
      <vt:lpstr>A monitoring megállapításai</vt:lpstr>
      <vt:lpstr>Alkalmazott módszer, folyamat, tevékenységek</vt:lpstr>
      <vt:lpstr>Alkalmazott módszer, folyamat, tevékenységek</vt:lpstr>
      <vt:lpstr>Alkalmazott módszer, folyamat, tevékenységek</vt:lpstr>
      <vt:lpstr>Alkalmazott módszer, folyamat, tevékenységek</vt:lpstr>
      <vt:lpstr>Alkalmazott módszer, folyamat, tevékenységek</vt:lpstr>
      <vt:lpstr>Mentori pilot program tapasztalatainak megbeszélése</vt:lpstr>
      <vt:lpstr>Mentori pilot program tapasztalatainak megbeszélése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Horváth Mónika Magdolna</cp:lastModifiedBy>
  <cp:revision>73</cp:revision>
  <dcterms:created xsi:type="dcterms:W3CDTF">2014-03-03T11:13:53Z</dcterms:created>
  <dcterms:modified xsi:type="dcterms:W3CDTF">2019-04-29T10:49:59Z</dcterms:modified>
</cp:coreProperties>
</file>